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88" r:id="rId6"/>
    <p:sldId id="289" r:id="rId7"/>
    <p:sldId id="291" r:id="rId8"/>
    <p:sldId id="292" r:id="rId9"/>
    <p:sldId id="295" r:id="rId10"/>
    <p:sldId id="294" r:id="rId11"/>
    <p:sldId id="293" r:id="rId12"/>
    <p:sldId id="297" r:id="rId13"/>
    <p:sldId id="299" r:id="rId14"/>
    <p:sldId id="300" r:id="rId15"/>
    <p:sldId id="301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7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52" autoAdjust="0"/>
  </p:normalViewPr>
  <p:slideViewPr>
    <p:cSldViewPr snapToGrid="0" showGuides="1">
      <p:cViewPr varScale="1">
        <p:scale>
          <a:sx n="86" d="100"/>
          <a:sy n="86" d="100"/>
        </p:scale>
        <p:origin x="552" y="5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10B930-C9CB-4B87-B292-D40B61DE21D1}" type="doc">
      <dgm:prSet loTypeId="urn:microsoft.com/office/officeart/2008/layout/VerticalCurv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872144B1-36E9-4017-82BA-607360060ADB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203/809</a:t>
          </a:r>
          <a:r>
            <a:rPr lang="en-US" dirty="0"/>
            <a:t>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Replaced by Most Frequent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gm:t>
    </dgm:pt>
    <dgm:pt modelId="{6FB95FBE-3727-4BB9-A897-BD5968B3693D}" type="parTrans" cxnId="{C0165371-3764-4DEF-8F5C-FEDB4C409218}">
      <dgm:prSet/>
      <dgm:spPr/>
      <dgm:t>
        <a:bodyPr/>
        <a:lstStyle/>
        <a:p>
          <a:endParaRPr lang="en-US"/>
        </a:p>
      </dgm:t>
    </dgm:pt>
    <dgm:pt modelId="{503FC619-C766-4D0E-BF07-8EA284A8B656}" type="sibTrans" cxnId="{C0165371-3764-4DEF-8F5C-FEDB4C409218}">
      <dgm:prSet/>
      <dgm:spPr/>
      <dgm:t>
        <a:bodyPr/>
        <a:lstStyle/>
        <a:p>
          <a:endParaRPr lang="en-US"/>
        </a:p>
      </dgm:t>
    </dgm:pt>
    <dgm:pt modelId="{60316DE1-9FFC-4402-9AFC-60E25B969E9A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239/809</a:t>
          </a:r>
          <a:r>
            <a:rPr lang="en-US" dirty="0"/>
            <a:t> 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(Replaced by Most Frequent)</a:t>
          </a:r>
        </a:p>
      </dgm:t>
    </dgm:pt>
    <dgm:pt modelId="{F700A633-3A02-4BE0-8352-E18F88CE970F}" type="parTrans" cxnId="{2BB4FF9D-A3AC-4F8D-8316-A181CF61C4AE}">
      <dgm:prSet/>
      <dgm:spPr/>
      <dgm:t>
        <a:bodyPr/>
        <a:lstStyle/>
        <a:p>
          <a:endParaRPr lang="en-US"/>
        </a:p>
      </dgm:t>
    </dgm:pt>
    <dgm:pt modelId="{7CAA7B01-F5F4-435A-93BD-4657499E2F53}" type="sibTrans" cxnId="{2BB4FF9D-A3AC-4F8D-8316-A181CF61C4AE}">
      <dgm:prSet/>
      <dgm:spPr/>
      <dgm:t>
        <a:bodyPr/>
        <a:lstStyle/>
        <a:p>
          <a:endParaRPr lang="en-US"/>
        </a:p>
      </dgm:t>
    </dgm:pt>
    <dgm:pt modelId="{90415D61-79FA-49A5-B0B8-BEF117C204F6}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99/809</a:t>
          </a:r>
          <a:r>
            <a:rPr lang="en-US" dirty="0"/>
            <a:t> 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(Replaced by Median)</a:t>
          </a:r>
        </a:p>
      </dgm:t>
    </dgm:pt>
    <dgm:pt modelId="{537B22EF-3697-4341-861F-FDF41E330D0D}" type="parTrans" cxnId="{C538B27C-CC97-42DF-9145-C6DEFD6D9656}">
      <dgm:prSet/>
      <dgm:spPr/>
      <dgm:t>
        <a:bodyPr/>
        <a:lstStyle/>
        <a:p>
          <a:endParaRPr lang="en-US"/>
        </a:p>
      </dgm:t>
    </dgm:pt>
    <dgm:pt modelId="{631F5720-7E9A-48DB-B3CF-EEFC3A02C104}" type="sibTrans" cxnId="{C538B27C-CC97-42DF-9145-C6DEFD6D9656}">
      <dgm:prSet/>
      <dgm:spPr/>
      <dgm:t>
        <a:bodyPr/>
        <a:lstStyle/>
        <a:p>
          <a:endParaRPr lang="en-US"/>
        </a:p>
      </dgm:t>
    </dgm:pt>
    <dgm:pt modelId="{29204AF1-C06F-4719-96DB-ED5671EC9343}" type="pres">
      <dgm:prSet presAssocID="{9C10B930-C9CB-4B87-B292-D40B61DE21D1}" presName="Name0" presStyleCnt="0">
        <dgm:presLayoutVars>
          <dgm:chMax val="7"/>
          <dgm:chPref val="7"/>
          <dgm:dir/>
        </dgm:presLayoutVars>
      </dgm:prSet>
      <dgm:spPr/>
    </dgm:pt>
    <dgm:pt modelId="{8C468228-B8AA-483E-ACFC-EC39F3FF488C}" type="pres">
      <dgm:prSet presAssocID="{9C10B930-C9CB-4B87-B292-D40B61DE21D1}" presName="Name1" presStyleCnt="0"/>
      <dgm:spPr/>
    </dgm:pt>
    <dgm:pt modelId="{49624AD7-5552-40D1-9E7A-39FDA39AF13A}" type="pres">
      <dgm:prSet presAssocID="{9C10B930-C9CB-4B87-B292-D40B61DE21D1}" presName="cycle" presStyleCnt="0"/>
      <dgm:spPr/>
    </dgm:pt>
    <dgm:pt modelId="{D9C73AE7-18CC-42B4-856F-CF3E7CA47ACE}" type="pres">
      <dgm:prSet presAssocID="{9C10B930-C9CB-4B87-B292-D40B61DE21D1}" presName="srcNode" presStyleLbl="node1" presStyleIdx="0" presStyleCnt="3"/>
      <dgm:spPr/>
    </dgm:pt>
    <dgm:pt modelId="{BD1374A0-A1C1-4390-9C60-C5A6C5BBAFBC}" type="pres">
      <dgm:prSet presAssocID="{9C10B930-C9CB-4B87-B292-D40B61DE21D1}" presName="conn" presStyleLbl="parChTrans1D2" presStyleIdx="0" presStyleCnt="1"/>
      <dgm:spPr/>
    </dgm:pt>
    <dgm:pt modelId="{BBBB2006-1B50-4D21-9A2E-71C4B3163935}" type="pres">
      <dgm:prSet presAssocID="{9C10B930-C9CB-4B87-B292-D40B61DE21D1}" presName="extraNode" presStyleLbl="node1" presStyleIdx="0" presStyleCnt="3"/>
      <dgm:spPr/>
    </dgm:pt>
    <dgm:pt modelId="{CB01CDB1-6DDF-44AD-9F05-99345D783225}" type="pres">
      <dgm:prSet presAssocID="{9C10B930-C9CB-4B87-B292-D40B61DE21D1}" presName="dstNode" presStyleLbl="node1" presStyleIdx="0" presStyleCnt="3"/>
      <dgm:spPr/>
    </dgm:pt>
    <dgm:pt modelId="{DC215B9C-EFEA-4EAB-9CFF-BBE66CECD67D}" type="pres">
      <dgm:prSet presAssocID="{872144B1-36E9-4017-82BA-607360060ADB}" presName="text_1" presStyleLbl="node1" presStyleIdx="0" presStyleCnt="3">
        <dgm:presLayoutVars>
          <dgm:bulletEnabled val="1"/>
        </dgm:presLayoutVars>
      </dgm:prSet>
      <dgm:spPr/>
    </dgm:pt>
    <dgm:pt modelId="{3F008677-EE4B-4A13-9EFF-C0DB5AB9C8F8}" type="pres">
      <dgm:prSet presAssocID="{872144B1-36E9-4017-82BA-607360060ADB}" presName="accent_1" presStyleCnt="0"/>
      <dgm:spPr/>
    </dgm:pt>
    <dgm:pt modelId="{76001E30-4EE5-422E-9763-EC1E6289128F}" type="pres">
      <dgm:prSet presAssocID="{872144B1-36E9-4017-82BA-607360060ADB}" presName="accentRepeatNode" presStyleLbl="solidFgAcc1" presStyleIdx="0" presStyleCnt="3"/>
      <dgm:spPr/>
    </dgm:pt>
    <dgm:pt modelId="{047FCC83-DBB2-436F-8FA6-807EC4263CB9}" type="pres">
      <dgm:prSet presAssocID="{60316DE1-9FFC-4402-9AFC-60E25B969E9A}" presName="text_2" presStyleLbl="node1" presStyleIdx="1" presStyleCnt="3">
        <dgm:presLayoutVars>
          <dgm:bulletEnabled val="1"/>
        </dgm:presLayoutVars>
      </dgm:prSet>
      <dgm:spPr/>
    </dgm:pt>
    <dgm:pt modelId="{AD7DC031-5245-4AEE-A96E-D0CB766DE278}" type="pres">
      <dgm:prSet presAssocID="{60316DE1-9FFC-4402-9AFC-60E25B969E9A}" presName="accent_2" presStyleCnt="0"/>
      <dgm:spPr/>
    </dgm:pt>
    <dgm:pt modelId="{A93900D0-9F7A-49C3-820B-8B79FCD15EB5}" type="pres">
      <dgm:prSet presAssocID="{60316DE1-9FFC-4402-9AFC-60E25B969E9A}" presName="accentRepeatNode" presStyleLbl="solidFgAcc1" presStyleIdx="1" presStyleCnt="3"/>
      <dgm:spPr/>
    </dgm:pt>
    <dgm:pt modelId="{192AE1BE-7EAB-4F85-88DC-35D74F4D0AD9}" type="pres">
      <dgm:prSet presAssocID="{90415D61-79FA-49A5-B0B8-BEF117C204F6}" presName="text_3" presStyleLbl="node1" presStyleIdx="2" presStyleCnt="3">
        <dgm:presLayoutVars>
          <dgm:bulletEnabled val="1"/>
        </dgm:presLayoutVars>
      </dgm:prSet>
      <dgm:spPr/>
    </dgm:pt>
    <dgm:pt modelId="{4EC6C83F-590A-4E10-8A67-B7A4DDC0094C}" type="pres">
      <dgm:prSet presAssocID="{90415D61-79FA-49A5-B0B8-BEF117C204F6}" presName="accent_3" presStyleCnt="0"/>
      <dgm:spPr/>
    </dgm:pt>
    <dgm:pt modelId="{D4A63F41-853E-42A8-B58C-124FEF5CC6B2}" type="pres">
      <dgm:prSet presAssocID="{90415D61-79FA-49A5-B0B8-BEF117C204F6}" presName="accentRepeatNode" presStyleLbl="solidFgAcc1" presStyleIdx="2" presStyleCnt="3"/>
      <dgm:spPr/>
    </dgm:pt>
  </dgm:ptLst>
  <dgm:cxnLst>
    <dgm:cxn modelId="{9E12244E-736B-4DB3-92C2-8567E38800BF}" type="presOf" srcId="{90415D61-79FA-49A5-B0B8-BEF117C204F6}" destId="{192AE1BE-7EAB-4F85-88DC-35D74F4D0AD9}" srcOrd="0" destOrd="0" presId="urn:microsoft.com/office/officeart/2008/layout/VerticalCurvedList"/>
    <dgm:cxn modelId="{2DCC0D70-15AB-412E-B970-F5958954A8A2}" type="presOf" srcId="{9C10B930-C9CB-4B87-B292-D40B61DE21D1}" destId="{29204AF1-C06F-4719-96DB-ED5671EC9343}" srcOrd="0" destOrd="0" presId="urn:microsoft.com/office/officeart/2008/layout/VerticalCurvedList"/>
    <dgm:cxn modelId="{C0165371-3764-4DEF-8F5C-FEDB4C409218}" srcId="{9C10B930-C9CB-4B87-B292-D40B61DE21D1}" destId="{872144B1-36E9-4017-82BA-607360060ADB}" srcOrd="0" destOrd="0" parTransId="{6FB95FBE-3727-4BB9-A897-BD5968B3693D}" sibTransId="{503FC619-C766-4D0E-BF07-8EA284A8B656}"/>
    <dgm:cxn modelId="{7F88A856-9F4C-48D1-9B63-B686B1179329}" type="presOf" srcId="{60316DE1-9FFC-4402-9AFC-60E25B969E9A}" destId="{047FCC83-DBB2-436F-8FA6-807EC4263CB9}" srcOrd="0" destOrd="0" presId="urn:microsoft.com/office/officeart/2008/layout/VerticalCurvedList"/>
    <dgm:cxn modelId="{C538B27C-CC97-42DF-9145-C6DEFD6D9656}" srcId="{9C10B930-C9CB-4B87-B292-D40B61DE21D1}" destId="{90415D61-79FA-49A5-B0B8-BEF117C204F6}" srcOrd="2" destOrd="0" parTransId="{537B22EF-3697-4341-861F-FDF41E330D0D}" sibTransId="{631F5720-7E9A-48DB-B3CF-EEFC3A02C104}"/>
    <dgm:cxn modelId="{2BB4FF9D-A3AC-4F8D-8316-A181CF61C4AE}" srcId="{9C10B930-C9CB-4B87-B292-D40B61DE21D1}" destId="{60316DE1-9FFC-4402-9AFC-60E25B969E9A}" srcOrd="1" destOrd="0" parTransId="{F700A633-3A02-4BE0-8352-E18F88CE970F}" sibTransId="{7CAA7B01-F5F4-435A-93BD-4657499E2F53}"/>
    <dgm:cxn modelId="{759588A8-3F21-4D82-AB75-7D2C993E1177}" type="presOf" srcId="{872144B1-36E9-4017-82BA-607360060ADB}" destId="{DC215B9C-EFEA-4EAB-9CFF-BBE66CECD67D}" srcOrd="0" destOrd="0" presId="urn:microsoft.com/office/officeart/2008/layout/VerticalCurvedList"/>
    <dgm:cxn modelId="{54CF3DA9-7112-4219-A165-C5EDD20FE069}" type="presOf" srcId="{503FC619-C766-4D0E-BF07-8EA284A8B656}" destId="{BD1374A0-A1C1-4390-9C60-C5A6C5BBAFBC}" srcOrd="0" destOrd="0" presId="urn:microsoft.com/office/officeart/2008/layout/VerticalCurvedList"/>
    <dgm:cxn modelId="{17982D69-5234-4EF6-A061-88B9795A58B4}" type="presParOf" srcId="{29204AF1-C06F-4719-96DB-ED5671EC9343}" destId="{8C468228-B8AA-483E-ACFC-EC39F3FF488C}" srcOrd="0" destOrd="0" presId="urn:microsoft.com/office/officeart/2008/layout/VerticalCurvedList"/>
    <dgm:cxn modelId="{D6EE8BF7-0C45-4D57-AA49-76CBF673F37F}" type="presParOf" srcId="{8C468228-B8AA-483E-ACFC-EC39F3FF488C}" destId="{49624AD7-5552-40D1-9E7A-39FDA39AF13A}" srcOrd="0" destOrd="0" presId="urn:microsoft.com/office/officeart/2008/layout/VerticalCurvedList"/>
    <dgm:cxn modelId="{E823F3F1-C09F-4175-8166-0F2E6A03D04A}" type="presParOf" srcId="{49624AD7-5552-40D1-9E7A-39FDA39AF13A}" destId="{D9C73AE7-18CC-42B4-856F-CF3E7CA47ACE}" srcOrd="0" destOrd="0" presId="urn:microsoft.com/office/officeart/2008/layout/VerticalCurvedList"/>
    <dgm:cxn modelId="{FC7CE6AB-73B2-45DF-B033-5C2E8F232576}" type="presParOf" srcId="{49624AD7-5552-40D1-9E7A-39FDA39AF13A}" destId="{BD1374A0-A1C1-4390-9C60-C5A6C5BBAFBC}" srcOrd="1" destOrd="0" presId="urn:microsoft.com/office/officeart/2008/layout/VerticalCurvedList"/>
    <dgm:cxn modelId="{1B1D9D94-989E-4A3D-B1BA-1C6203870B5E}" type="presParOf" srcId="{49624AD7-5552-40D1-9E7A-39FDA39AF13A}" destId="{BBBB2006-1B50-4D21-9A2E-71C4B3163935}" srcOrd="2" destOrd="0" presId="urn:microsoft.com/office/officeart/2008/layout/VerticalCurvedList"/>
    <dgm:cxn modelId="{401D742A-F3ED-44AD-9142-52FA6DE5ACF2}" type="presParOf" srcId="{49624AD7-5552-40D1-9E7A-39FDA39AF13A}" destId="{CB01CDB1-6DDF-44AD-9F05-99345D783225}" srcOrd="3" destOrd="0" presId="urn:microsoft.com/office/officeart/2008/layout/VerticalCurvedList"/>
    <dgm:cxn modelId="{06255B0F-35BB-4FB3-B311-55DFB858C5C3}" type="presParOf" srcId="{8C468228-B8AA-483E-ACFC-EC39F3FF488C}" destId="{DC215B9C-EFEA-4EAB-9CFF-BBE66CECD67D}" srcOrd="1" destOrd="0" presId="urn:microsoft.com/office/officeart/2008/layout/VerticalCurvedList"/>
    <dgm:cxn modelId="{B3E01BAD-DEE2-41DA-9872-A0F9D0D6072C}" type="presParOf" srcId="{8C468228-B8AA-483E-ACFC-EC39F3FF488C}" destId="{3F008677-EE4B-4A13-9EFF-C0DB5AB9C8F8}" srcOrd="2" destOrd="0" presId="urn:microsoft.com/office/officeart/2008/layout/VerticalCurvedList"/>
    <dgm:cxn modelId="{B378F363-FA85-4DAF-9080-486EFEF04E89}" type="presParOf" srcId="{3F008677-EE4B-4A13-9EFF-C0DB5AB9C8F8}" destId="{76001E30-4EE5-422E-9763-EC1E6289128F}" srcOrd="0" destOrd="0" presId="urn:microsoft.com/office/officeart/2008/layout/VerticalCurvedList"/>
    <dgm:cxn modelId="{AD2AB6A1-0E33-42E6-9659-CE1E106DDAD6}" type="presParOf" srcId="{8C468228-B8AA-483E-ACFC-EC39F3FF488C}" destId="{047FCC83-DBB2-436F-8FA6-807EC4263CB9}" srcOrd="3" destOrd="0" presId="urn:microsoft.com/office/officeart/2008/layout/VerticalCurvedList"/>
    <dgm:cxn modelId="{66DFF8AD-2A6F-400C-B571-2880C7E2575F}" type="presParOf" srcId="{8C468228-B8AA-483E-ACFC-EC39F3FF488C}" destId="{AD7DC031-5245-4AEE-A96E-D0CB766DE278}" srcOrd="4" destOrd="0" presId="urn:microsoft.com/office/officeart/2008/layout/VerticalCurvedList"/>
    <dgm:cxn modelId="{EEC0B94C-D361-41E8-BB98-B45BBDDD0F36}" type="presParOf" srcId="{AD7DC031-5245-4AEE-A96E-D0CB766DE278}" destId="{A93900D0-9F7A-49C3-820B-8B79FCD15EB5}" srcOrd="0" destOrd="0" presId="urn:microsoft.com/office/officeart/2008/layout/VerticalCurvedList"/>
    <dgm:cxn modelId="{3CE751C8-7B3A-4F5C-AD4C-A3DB9864AE10}" type="presParOf" srcId="{8C468228-B8AA-483E-ACFC-EC39F3FF488C}" destId="{192AE1BE-7EAB-4F85-88DC-35D74F4D0AD9}" srcOrd="5" destOrd="0" presId="urn:microsoft.com/office/officeart/2008/layout/VerticalCurvedList"/>
    <dgm:cxn modelId="{D34A1629-6F08-48C1-B7B2-06464F5BAF73}" type="presParOf" srcId="{8C468228-B8AA-483E-ACFC-EC39F3FF488C}" destId="{4EC6C83F-590A-4E10-8A67-B7A4DDC0094C}" srcOrd="6" destOrd="0" presId="urn:microsoft.com/office/officeart/2008/layout/VerticalCurvedList"/>
    <dgm:cxn modelId="{D0A0C2FC-7F8D-496F-8829-051798E0350A}" type="presParOf" srcId="{4EC6C83F-590A-4E10-8A67-B7A4DDC0094C}" destId="{D4A63F41-853E-42A8-B58C-124FEF5CC6B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798E11-7951-41F5-93BA-4F2FB9CD9BAA}" type="doc">
      <dgm:prSet loTypeId="urn:microsoft.com/office/officeart/2005/8/layout/hProcess9" loCatId="process" qsTypeId="urn:microsoft.com/office/officeart/2005/8/quickstyle/simple1" qsCatId="simple" csTypeId="urn:microsoft.com/office/officeart/2005/8/colors/accent4_2" csCatId="accent4" phldr="1"/>
      <dgm:spPr/>
    </dgm:pt>
    <dgm:pt modelId="{CABA5A03-14A0-4924-815F-40A247C4CC61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Training Accuracy : 63.23%</a:t>
          </a:r>
        </a:p>
      </dgm:t>
    </dgm:pt>
    <dgm:pt modelId="{0E47816F-2904-4DBB-9155-CADE40777E14}" type="parTrans" cxnId="{F7D10A4C-1722-4442-AC97-108008FCC57A}">
      <dgm:prSet/>
      <dgm:spPr/>
      <dgm:t>
        <a:bodyPr/>
        <a:lstStyle/>
        <a:p>
          <a:endParaRPr lang="en-US"/>
        </a:p>
      </dgm:t>
    </dgm:pt>
    <dgm:pt modelId="{7F836377-312D-461C-9B98-E846D8E44283}" type="sibTrans" cxnId="{F7D10A4C-1722-4442-AC97-108008FCC57A}">
      <dgm:prSet/>
      <dgm:spPr/>
      <dgm:t>
        <a:bodyPr/>
        <a:lstStyle/>
        <a:p>
          <a:endParaRPr lang="en-US"/>
        </a:p>
      </dgm:t>
    </dgm:pt>
    <dgm:pt modelId="{F05540B5-FFFC-42F9-BDD6-BD407454B4F6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CV Accuracy : 55.12%</a:t>
          </a:r>
          <a:endParaRPr lang="en-US" dirty="0"/>
        </a:p>
      </dgm:t>
    </dgm:pt>
    <dgm:pt modelId="{0058DB34-0088-4136-8399-7926A326647B}" type="parTrans" cxnId="{B5045B2A-D7CE-4313-967A-F4860F0E8243}">
      <dgm:prSet/>
      <dgm:spPr/>
      <dgm:t>
        <a:bodyPr/>
        <a:lstStyle/>
        <a:p>
          <a:endParaRPr lang="en-US"/>
        </a:p>
      </dgm:t>
    </dgm:pt>
    <dgm:pt modelId="{F57F6457-F758-405A-B576-FE1CB4355D2D}" type="sibTrans" cxnId="{B5045B2A-D7CE-4313-967A-F4860F0E8243}">
      <dgm:prSet/>
      <dgm:spPr/>
      <dgm:t>
        <a:bodyPr/>
        <a:lstStyle/>
        <a:p>
          <a:endParaRPr lang="en-US"/>
        </a:p>
      </dgm:t>
    </dgm:pt>
    <dgm:pt modelId="{4D608363-4870-49EB-86AB-4E2111D82CC9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Accuracy: 52%</a:t>
          </a:r>
          <a:endParaRPr lang="en-US" dirty="0"/>
        </a:p>
      </dgm:t>
    </dgm:pt>
    <dgm:pt modelId="{9C5A0F7F-CBBF-49E1-B654-6C448C445062}" type="parTrans" cxnId="{54512319-DB45-4599-AE0B-D593CC6ABF93}">
      <dgm:prSet/>
      <dgm:spPr/>
      <dgm:t>
        <a:bodyPr/>
        <a:lstStyle/>
        <a:p>
          <a:endParaRPr lang="en-US"/>
        </a:p>
      </dgm:t>
    </dgm:pt>
    <dgm:pt modelId="{55688882-2525-4894-A6BB-447ED0F0C658}" type="sibTrans" cxnId="{54512319-DB45-4599-AE0B-D593CC6ABF93}">
      <dgm:prSet/>
      <dgm:spPr/>
      <dgm:t>
        <a:bodyPr/>
        <a:lstStyle/>
        <a:p>
          <a:endParaRPr lang="en-US"/>
        </a:p>
      </dgm:t>
    </dgm:pt>
    <dgm:pt modelId="{C058B9A0-E1B3-421A-BB73-A9216AABE189}" type="pres">
      <dgm:prSet presAssocID="{CE798E11-7951-41F5-93BA-4F2FB9CD9BAA}" presName="CompostProcess" presStyleCnt="0">
        <dgm:presLayoutVars>
          <dgm:dir/>
          <dgm:resizeHandles val="exact"/>
        </dgm:presLayoutVars>
      </dgm:prSet>
      <dgm:spPr/>
    </dgm:pt>
    <dgm:pt modelId="{F6C43F5C-8EE9-4F63-B352-2153DBA9FA56}" type="pres">
      <dgm:prSet presAssocID="{CE798E11-7951-41F5-93BA-4F2FB9CD9BAA}" presName="arrow" presStyleLbl="bgShp" presStyleIdx="0" presStyleCnt="1"/>
      <dgm:spPr/>
    </dgm:pt>
    <dgm:pt modelId="{6C6ABF74-A670-4DDC-8C0A-3A944C05F4C8}" type="pres">
      <dgm:prSet presAssocID="{CE798E11-7951-41F5-93BA-4F2FB9CD9BAA}" presName="linearProcess" presStyleCnt="0"/>
      <dgm:spPr/>
    </dgm:pt>
    <dgm:pt modelId="{05D9DD84-658D-4A1E-B9AA-0E0FB43A2925}" type="pres">
      <dgm:prSet presAssocID="{CABA5A03-14A0-4924-815F-40A247C4CC61}" presName="textNode" presStyleLbl="node1" presStyleIdx="0" presStyleCnt="3">
        <dgm:presLayoutVars>
          <dgm:bulletEnabled val="1"/>
        </dgm:presLayoutVars>
      </dgm:prSet>
      <dgm:spPr/>
    </dgm:pt>
    <dgm:pt modelId="{0A1AD5BF-B19B-4907-AA91-0012C7B49A2B}" type="pres">
      <dgm:prSet presAssocID="{7F836377-312D-461C-9B98-E846D8E44283}" presName="sibTrans" presStyleCnt="0"/>
      <dgm:spPr/>
    </dgm:pt>
    <dgm:pt modelId="{AA9C190D-59AA-4785-85B2-24E4D09C8381}" type="pres">
      <dgm:prSet presAssocID="{F05540B5-FFFC-42F9-BDD6-BD407454B4F6}" presName="textNode" presStyleLbl="node1" presStyleIdx="1" presStyleCnt="3">
        <dgm:presLayoutVars>
          <dgm:bulletEnabled val="1"/>
        </dgm:presLayoutVars>
      </dgm:prSet>
      <dgm:spPr/>
    </dgm:pt>
    <dgm:pt modelId="{CD7BE939-1CB0-41ED-B27C-8728A299BFAC}" type="pres">
      <dgm:prSet presAssocID="{F57F6457-F758-405A-B576-FE1CB4355D2D}" presName="sibTrans" presStyleCnt="0"/>
      <dgm:spPr/>
    </dgm:pt>
    <dgm:pt modelId="{011C171B-48AE-423A-AEEC-014BD57B8280}" type="pres">
      <dgm:prSet presAssocID="{4D608363-4870-49EB-86AB-4E2111D82CC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DE981C11-769D-4903-8A3C-4014DC59571A}" type="presOf" srcId="{CABA5A03-14A0-4924-815F-40A247C4CC61}" destId="{05D9DD84-658D-4A1E-B9AA-0E0FB43A2925}" srcOrd="0" destOrd="0" presId="urn:microsoft.com/office/officeart/2005/8/layout/hProcess9"/>
    <dgm:cxn modelId="{54512319-DB45-4599-AE0B-D593CC6ABF93}" srcId="{CE798E11-7951-41F5-93BA-4F2FB9CD9BAA}" destId="{4D608363-4870-49EB-86AB-4E2111D82CC9}" srcOrd="2" destOrd="0" parTransId="{9C5A0F7F-CBBF-49E1-B654-6C448C445062}" sibTransId="{55688882-2525-4894-A6BB-447ED0F0C658}"/>
    <dgm:cxn modelId="{B5045B2A-D7CE-4313-967A-F4860F0E8243}" srcId="{CE798E11-7951-41F5-93BA-4F2FB9CD9BAA}" destId="{F05540B5-FFFC-42F9-BDD6-BD407454B4F6}" srcOrd="1" destOrd="0" parTransId="{0058DB34-0088-4136-8399-7926A326647B}" sibTransId="{F57F6457-F758-405A-B576-FE1CB4355D2D}"/>
    <dgm:cxn modelId="{F7D10A4C-1722-4442-AC97-108008FCC57A}" srcId="{CE798E11-7951-41F5-93BA-4F2FB9CD9BAA}" destId="{CABA5A03-14A0-4924-815F-40A247C4CC61}" srcOrd="0" destOrd="0" parTransId="{0E47816F-2904-4DBB-9155-CADE40777E14}" sibTransId="{7F836377-312D-461C-9B98-E846D8E44283}"/>
    <dgm:cxn modelId="{F0439D6C-FB80-425D-BFE2-146EFB9FFCE3}" type="presOf" srcId="{F05540B5-FFFC-42F9-BDD6-BD407454B4F6}" destId="{AA9C190D-59AA-4785-85B2-24E4D09C8381}" srcOrd="0" destOrd="0" presId="urn:microsoft.com/office/officeart/2005/8/layout/hProcess9"/>
    <dgm:cxn modelId="{57E00E89-F879-49CF-A223-1495AB918A05}" type="presOf" srcId="{CE798E11-7951-41F5-93BA-4F2FB9CD9BAA}" destId="{C058B9A0-E1B3-421A-BB73-A9216AABE189}" srcOrd="0" destOrd="0" presId="urn:microsoft.com/office/officeart/2005/8/layout/hProcess9"/>
    <dgm:cxn modelId="{5AF7F3A9-57E8-4799-8D90-CCB7A6AAD160}" type="presOf" srcId="{4D608363-4870-49EB-86AB-4E2111D82CC9}" destId="{011C171B-48AE-423A-AEEC-014BD57B8280}" srcOrd="0" destOrd="0" presId="urn:microsoft.com/office/officeart/2005/8/layout/hProcess9"/>
    <dgm:cxn modelId="{E2E1448C-7026-46E7-87CE-2D10DEFFB30B}" type="presParOf" srcId="{C058B9A0-E1B3-421A-BB73-A9216AABE189}" destId="{F6C43F5C-8EE9-4F63-B352-2153DBA9FA56}" srcOrd="0" destOrd="0" presId="urn:microsoft.com/office/officeart/2005/8/layout/hProcess9"/>
    <dgm:cxn modelId="{A9435416-6842-49C3-A1FA-FE8D11A94966}" type="presParOf" srcId="{C058B9A0-E1B3-421A-BB73-A9216AABE189}" destId="{6C6ABF74-A670-4DDC-8C0A-3A944C05F4C8}" srcOrd="1" destOrd="0" presId="urn:microsoft.com/office/officeart/2005/8/layout/hProcess9"/>
    <dgm:cxn modelId="{411103DF-A1E8-47FF-A6F8-217DEBBA5699}" type="presParOf" srcId="{6C6ABF74-A670-4DDC-8C0A-3A944C05F4C8}" destId="{05D9DD84-658D-4A1E-B9AA-0E0FB43A2925}" srcOrd="0" destOrd="0" presId="urn:microsoft.com/office/officeart/2005/8/layout/hProcess9"/>
    <dgm:cxn modelId="{1E362589-618B-4440-8B05-E1B477CDC1A6}" type="presParOf" srcId="{6C6ABF74-A670-4DDC-8C0A-3A944C05F4C8}" destId="{0A1AD5BF-B19B-4907-AA91-0012C7B49A2B}" srcOrd="1" destOrd="0" presId="urn:microsoft.com/office/officeart/2005/8/layout/hProcess9"/>
    <dgm:cxn modelId="{DB935FC1-06EC-4968-8A4A-80EB2D913047}" type="presParOf" srcId="{6C6ABF74-A670-4DDC-8C0A-3A944C05F4C8}" destId="{AA9C190D-59AA-4785-85B2-24E4D09C8381}" srcOrd="2" destOrd="0" presId="urn:microsoft.com/office/officeart/2005/8/layout/hProcess9"/>
    <dgm:cxn modelId="{742D541E-8E75-4EFA-A4DD-3069121A9B96}" type="presParOf" srcId="{6C6ABF74-A670-4DDC-8C0A-3A944C05F4C8}" destId="{CD7BE939-1CB0-41ED-B27C-8728A299BFAC}" srcOrd="3" destOrd="0" presId="urn:microsoft.com/office/officeart/2005/8/layout/hProcess9"/>
    <dgm:cxn modelId="{2D89DEA2-A999-49FA-8EB7-AE27785455D5}" type="presParOf" srcId="{6C6ABF74-A670-4DDC-8C0A-3A944C05F4C8}" destId="{011C171B-48AE-423A-AEEC-014BD57B828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A2D936-B0F4-429F-B1FC-64B48C095202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2597644-0AEC-47F8-A36C-9D75F72F3ED4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Training Accuracy : 92.78% </a:t>
          </a:r>
        </a:p>
      </dgm:t>
    </dgm:pt>
    <dgm:pt modelId="{FE79A996-5144-4FFC-856F-E07118D7B6A6}" type="parTrans" cxnId="{AD2ED54F-F747-4B00-A294-B66E9E07EE85}">
      <dgm:prSet/>
      <dgm:spPr/>
      <dgm:t>
        <a:bodyPr/>
        <a:lstStyle/>
        <a:p>
          <a:endParaRPr lang="en-US"/>
        </a:p>
      </dgm:t>
    </dgm:pt>
    <dgm:pt modelId="{1BE0135A-3FEF-428C-BDFC-E2EEF66F237D}" type="sibTrans" cxnId="{AD2ED54F-F747-4B00-A294-B66E9E07EE85}">
      <dgm:prSet/>
      <dgm:spPr/>
      <dgm:t>
        <a:bodyPr/>
        <a:lstStyle/>
        <a:p>
          <a:endParaRPr lang="en-US"/>
        </a:p>
      </dgm:t>
    </dgm:pt>
    <dgm:pt modelId="{E4C73081-97A8-4020-BECC-F91FEAD9968B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CV Accuracy : 82.16%  </a:t>
          </a:r>
        </a:p>
      </dgm:t>
    </dgm:pt>
    <dgm:pt modelId="{73E66C09-AFCA-451F-9EF4-4325205D1EAC}" type="parTrans" cxnId="{CB574D23-3D83-4520-8C31-E86D65490032}">
      <dgm:prSet/>
      <dgm:spPr/>
      <dgm:t>
        <a:bodyPr/>
        <a:lstStyle/>
        <a:p>
          <a:endParaRPr lang="en-US"/>
        </a:p>
      </dgm:t>
    </dgm:pt>
    <dgm:pt modelId="{EDB29A58-542E-4192-90E0-37C354A3A864}" type="sibTrans" cxnId="{CB574D23-3D83-4520-8C31-E86D65490032}">
      <dgm:prSet/>
      <dgm:spPr/>
      <dgm:t>
        <a:bodyPr/>
        <a:lstStyle/>
        <a:p>
          <a:endParaRPr lang="en-US"/>
        </a:p>
      </dgm:t>
    </dgm:pt>
    <dgm:pt modelId="{C41AD1B2-9D45-42AD-BFA6-C19005930EB3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Test Accuracy : 79.01% </a:t>
          </a:r>
        </a:p>
      </dgm:t>
    </dgm:pt>
    <dgm:pt modelId="{50EAE397-40BF-499E-9DF0-4C9B4ED0B916}" type="parTrans" cxnId="{19F5A484-CD72-4521-A8CD-FA2B39B4FF13}">
      <dgm:prSet/>
      <dgm:spPr/>
      <dgm:t>
        <a:bodyPr/>
        <a:lstStyle/>
        <a:p>
          <a:endParaRPr lang="en-US"/>
        </a:p>
      </dgm:t>
    </dgm:pt>
    <dgm:pt modelId="{28A4E414-A048-4C0D-AE38-84B3754B8DE1}" type="sibTrans" cxnId="{19F5A484-CD72-4521-A8CD-FA2B39B4FF13}">
      <dgm:prSet/>
      <dgm:spPr/>
      <dgm:t>
        <a:bodyPr/>
        <a:lstStyle/>
        <a:p>
          <a:endParaRPr lang="en-US"/>
        </a:p>
      </dgm:t>
    </dgm:pt>
    <dgm:pt modelId="{2E37E6B6-413A-4976-B948-067784601C62}" type="pres">
      <dgm:prSet presAssocID="{54A2D936-B0F4-429F-B1FC-64B48C095202}" presName="linear" presStyleCnt="0">
        <dgm:presLayoutVars>
          <dgm:dir/>
          <dgm:animLvl val="lvl"/>
          <dgm:resizeHandles val="exact"/>
        </dgm:presLayoutVars>
      </dgm:prSet>
      <dgm:spPr/>
    </dgm:pt>
    <dgm:pt modelId="{923EC350-551D-45FD-9916-238D4C3C9DA0}" type="pres">
      <dgm:prSet presAssocID="{52597644-0AEC-47F8-A36C-9D75F72F3ED4}" presName="parentLin" presStyleCnt="0"/>
      <dgm:spPr/>
    </dgm:pt>
    <dgm:pt modelId="{93808E4F-32C1-44F2-9C6F-D98F8DAB0C53}" type="pres">
      <dgm:prSet presAssocID="{52597644-0AEC-47F8-A36C-9D75F72F3ED4}" presName="parentLeftMargin" presStyleLbl="node1" presStyleIdx="0" presStyleCnt="3"/>
      <dgm:spPr/>
    </dgm:pt>
    <dgm:pt modelId="{80B6282E-5799-485A-AAEF-9087326794C5}" type="pres">
      <dgm:prSet presAssocID="{52597644-0AEC-47F8-A36C-9D75F72F3ED4}" presName="parentText" presStyleLbl="node1" presStyleIdx="0" presStyleCnt="3" custLinFactNeighborX="-2427" custLinFactNeighborY="1308">
        <dgm:presLayoutVars>
          <dgm:chMax val="0"/>
          <dgm:bulletEnabled val="1"/>
        </dgm:presLayoutVars>
      </dgm:prSet>
      <dgm:spPr/>
    </dgm:pt>
    <dgm:pt modelId="{D15573E4-706F-468B-8B77-A3D47D15F549}" type="pres">
      <dgm:prSet presAssocID="{52597644-0AEC-47F8-A36C-9D75F72F3ED4}" presName="negativeSpace" presStyleCnt="0"/>
      <dgm:spPr/>
    </dgm:pt>
    <dgm:pt modelId="{679E49CC-77C8-4AF8-B61B-AA1D6D412D7F}" type="pres">
      <dgm:prSet presAssocID="{52597644-0AEC-47F8-A36C-9D75F72F3ED4}" presName="childText" presStyleLbl="conFgAcc1" presStyleIdx="0" presStyleCnt="3">
        <dgm:presLayoutVars>
          <dgm:bulletEnabled val="1"/>
        </dgm:presLayoutVars>
      </dgm:prSet>
      <dgm:spPr/>
    </dgm:pt>
    <dgm:pt modelId="{727E3816-8862-4393-B52C-6F23C761228A}" type="pres">
      <dgm:prSet presAssocID="{1BE0135A-3FEF-428C-BDFC-E2EEF66F237D}" presName="spaceBetweenRectangles" presStyleCnt="0"/>
      <dgm:spPr/>
    </dgm:pt>
    <dgm:pt modelId="{B5250812-1CE7-4693-964A-18B2B62E7215}" type="pres">
      <dgm:prSet presAssocID="{E4C73081-97A8-4020-BECC-F91FEAD9968B}" presName="parentLin" presStyleCnt="0"/>
      <dgm:spPr/>
    </dgm:pt>
    <dgm:pt modelId="{33D863F7-2192-4DAB-B0A2-E57DC1928F9F}" type="pres">
      <dgm:prSet presAssocID="{E4C73081-97A8-4020-BECC-F91FEAD9968B}" presName="parentLeftMargin" presStyleLbl="node1" presStyleIdx="0" presStyleCnt="3"/>
      <dgm:spPr/>
    </dgm:pt>
    <dgm:pt modelId="{E4E5CF64-20DB-4D49-BB21-98C1A612A189}" type="pres">
      <dgm:prSet presAssocID="{E4C73081-97A8-4020-BECC-F91FEAD9968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F121D62-0BA5-41DB-BCD3-5CAAF810FB95}" type="pres">
      <dgm:prSet presAssocID="{E4C73081-97A8-4020-BECC-F91FEAD9968B}" presName="negativeSpace" presStyleCnt="0"/>
      <dgm:spPr/>
    </dgm:pt>
    <dgm:pt modelId="{08F4AB15-8372-44E2-B49E-AA5CD269FBA6}" type="pres">
      <dgm:prSet presAssocID="{E4C73081-97A8-4020-BECC-F91FEAD9968B}" presName="childText" presStyleLbl="conFgAcc1" presStyleIdx="1" presStyleCnt="3">
        <dgm:presLayoutVars>
          <dgm:bulletEnabled val="1"/>
        </dgm:presLayoutVars>
      </dgm:prSet>
      <dgm:spPr/>
    </dgm:pt>
    <dgm:pt modelId="{E1529F16-E48D-4943-BC96-FBFBFCE640C7}" type="pres">
      <dgm:prSet presAssocID="{EDB29A58-542E-4192-90E0-37C354A3A864}" presName="spaceBetweenRectangles" presStyleCnt="0"/>
      <dgm:spPr/>
    </dgm:pt>
    <dgm:pt modelId="{1E24BF7B-63E1-4D37-995E-0090A1730EA9}" type="pres">
      <dgm:prSet presAssocID="{C41AD1B2-9D45-42AD-BFA6-C19005930EB3}" presName="parentLin" presStyleCnt="0"/>
      <dgm:spPr/>
    </dgm:pt>
    <dgm:pt modelId="{DE8C129E-1346-4A5F-87CF-30C9230F4EBD}" type="pres">
      <dgm:prSet presAssocID="{C41AD1B2-9D45-42AD-BFA6-C19005930EB3}" presName="parentLeftMargin" presStyleLbl="node1" presStyleIdx="1" presStyleCnt="3"/>
      <dgm:spPr/>
    </dgm:pt>
    <dgm:pt modelId="{C512D904-ECCD-4745-9E3D-F849313DAAC2}" type="pres">
      <dgm:prSet presAssocID="{C41AD1B2-9D45-42AD-BFA6-C19005930EB3}" presName="parentText" presStyleLbl="node1" presStyleIdx="2" presStyleCnt="3" custLinFactNeighborX="2427">
        <dgm:presLayoutVars>
          <dgm:chMax val="0"/>
          <dgm:bulletEnabled val="1"/>
        </dgm:presLayoutVars>
      </dgm:prSet>
      <dgm:spPr/>
    </dgm:pt>
    <dgm:pt modelId="{CAC55270-ECFA-4C30-955D-BB2AB6776764}" type="pres">
      <dgm:prSet presAssocID="{C41AD1B2-9D45-42AD-BFA6-C19005930EB3}" presName="negativeSpace" presStyleCnt="0"/>
      <dgm:spPr/>
    </dgm:pt>
    <dgm:pt modelId="{A3F54DA8-F6B6-4981-8A25-B6AF8A71F018}" type="pres">
      <dgm:prSet presAssocID="{C41AD1B2-9D45-42AD-BFA6-C19005930EB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6377410-1159-4B28-9F42-883B6D7D7F76}" type="presOf" srcId="{52597644-0AEC-47F8-A36C-9D75F72F3ED4}" destId="{93808E4F-32C1-44F2-9C6F-D98F8DAB0C53}" srcOrd="0" destOrd="0" presId="urn:microsoft.com/office/officeart/2005/8/layout/list1"/>
    <dgm:cxn modelId="{CB574D23-3D83-4520-8C31-E86D65490032}" srcId="{54A2D936-B0F4-429F-B1FC-64B48C095202}" destId="{E4C73081-97A8-4020-BECC-F91FEAD9968B}" srcOrd="1" destOrd="0" parTransId="{73E66C09-AFCA-451F-9EF4-4325205D1EAC}" sibTransId="{EDB29A58-542E-4192-90E0-37C354A3A864}"/>
    <dgm:cxn modelId="{98FAD636-E417-474D-93D1-13C082A70C0C}" type="presOf" srcId="{C41AD1B2-9D45-42AD-BFA6-C19005930EB3}" destId="{C512D904-ECCD-4745-9E3D-F849313DAAC2}" srcOrd="1" destOrd="0" presId="urn:microsoft.com/office/officeart/2005/8/layout/list1"/>
    <dgm:cxn modelId="{AD2ED54F-F747-4B00-A294-B66E9E07EE85}" srcId="{54A2D936-B0F4-429F-B1FC-64B48C095202}" destId="{52597644-0AEC-47F8-A36C-9D75F72F3ED4}" srcOrd="0" destOrd="0" parTransId="{FE79A996-5144-4FFC-856F-E07118D7B6A6}" sibTransId="{1BE0135A-3FEF-428C-BDFC-E2EEF66F237D}"/>
    <dgm:cxn modelId="{0CC70158-B3E3-473E-9E35-DAD84185F0EE}" type="presOf" srcId="{E4C73081-97A8-4020-BECC-F91FEAD9968B}" destId="{E4E5CF64-20DB-4D49-BB21-98C1A612A189}" srcOrd="1" destOrd="0" presId="urn:microsoft.com/office/officeart/2005/8/layout/list1"/>
    <dgm:cxn modelId="{3A5B2159-5127-4603-AE93-35F05A3706C7}" type="presOf" srcId="{E4C73081-97A8-4020-BECC-F91FEAD9968B}" destId="{33D863F7-2192-4DAB-B0A2-E57DC1928F9F}" srcOrd="0" destOrd="0" presId="urn:microsoft.com/office/officeart/2005/8/layout/list1"/>
    <dgm:cxn modelId="{19F5A484-CD72-4521-A8CD-FA2B39B4FF13}" srcId="{54A2D936-B0F4-429F-B1FC-64B48C095202}" destId="{C41AD1B2-9D45-42AD-BFA6-C19005930EB3}" srcOrd="2" destOrd="0" parTransId="{50EAE397-40BF-499E-9DF0-4C9B4ED0B916}" sibTransId="{28A4E414-A048-4C0D-AE38-84B3754B8DE1}"/>
    <dgm:cxn modelId="{C15638B4-F8BC-449B-9435-2BC31987EBF3}" type="presOf" srcId="{C41AD1B2-9D45-42AD-BFA6-C19005930EB3}" destId="{DE8C129E-1346-4A5F-87CF-30C9230F4EBD}" srcOrd="0" destOrd="0" presId="urn:microsoft.com/office/officeart/2005/8/layout/list1"/>
    <dgm:cxn modelId="{E5C2CAC6-F724-4253-A840-6E2C29EEAF89}" type="presOf" srcId="{54A2D936-B0F4-429F-B1FC-64B48C095202}" destId="{2E37E6B6-413A-4976-B948-067784601C62}" srcOrd="0" destOrd="0" presId="urn:microsoft.com/office/officeart/2005/8/layout/list1"/>
    <dgm:cxn modelId="{ADC66FD2-A42F-48A9-BAD6-3C7460ECD2F3}" type="presOf" srcId="{52597644-0AEC-47F8-A36C-9D75F72F3ED4}" destId="{80B6282E-5799-485A-AAEF-9087326794C5}" srcOrd="1" destOrd="0" presId="urn:microsoft.com/office/officeart/2005/8/layout/list1"/>
    <dgm:cxn modelId="{D11C64A3-99B6-4776-A817-C068CC46E993}" type="presParOf" srcId="{2E37E6B6-413A-4976-B948-067784601C62}" destId="{923EC350-551D-45FD-9916-238D4C3C9DA0}" srcOrd="0" destOrd="0" presId="urn:microsoft.com/office/officeart/2005/8/layout/list1"/>
    <dgm:cxn modelId="{8EDA7C99-381F-41C3-8859-412BD6BE0669}" type="presParOf" srcId="{923EC350-551D-45FD-9916-238D4C3C9DA0}" destId="{93808E4F-32C1-44F2-9C6F-D98F8DAB0C53}" srcOrd="0" destOrd="0" presId="urn:microsoft.com/office/officeart/2005/8/layout/list1"/>
    <dgm:cxn modelId="{FAA1CEAF-FB18-4BB4-9CF4-4BFCAEEA4371}" type="presParOf" srcId="{923EC350-551D-45FD-9916-238D4C3C9DA0}" destId="{80B6282E-5799-485A-AAEF-9087326794C5}" srcOrd="1" destOrd="0" presId="urn:microsoft.com/office/officeart/2005/8/layout/list1"/>
    <dgm:cxn modelId="{762F0057-D543-450D-A797-8DE23EEB9E0C}" type="presParOf" srcId="{2E37E6B6-413A-4976-B948-067784601C62}" destId="{D15573E4-706F-468B-8B77-A3D47D15F549}" srcOrd="1" destOrd="0" presId="urn:microsoft.com/office/officeart/2005/8/layout/list1"/>
    <dgm:cxn modelId="{91210D1A-2DB1-4EF6-9ADC-E2CAFFC0675D}" type="presParOf" srcId="{2E37E6B6-413A-4976-B948-067784601C62}" destId="{679E49CC-77C8-4AF8-B61B-AA1D6D412D7F}" srcOrd="2" destOrd="0" presId="urn:microsoft.com/office/officeart/2005/8/layout/list1"/>
    <dgm:cxn modelId="{226560C6-055E-469A-85E3-59D30DEAA55F}" type="presParOf" srcId="{2E37E6B6-413A-4976-B948-067784601C62}" destId="{727E3816-8862-4393-B52C-6F23C761228A}" srcOrd="3" destOrd="0" presId="urn:microsoft.com/office/officeart/2005/8/layout/list1"/>
    <dgm:cxn modelId="{4C422DB5-6A91-4BD3-8F3A-644A414B9FA5}" type="presParOf" srcId="{2E37E6B6-413A-4976-B948-067784601C62}" destId="{B5250812-1CE7-4693-964A-18B2B62E7215}" srcOrd="4" destOrd="0" presId="urn:microsoft.com/office/officeart/2005/8/layout/list1"/>
    <dgm:cxn modelId="{5976C361-EDD5-4527-9AF2-F0B635C5FDCE}" type="presParOf" srcId="{B5250812-1CE7-4693-964A-18B2B62E7215}" destId="{33D863F7-2192-4DAB-B0A2-E57DC1928F9F}" srcOrd="0" destOrd="0" presId="urn:microsoft.com/office/officeart/2005/8/layout/list1"/>
    <dgm:cxn modelId="{9D4D060D-572A-432A-BADB-0DC9FE69F041}" type="presParOf" srcId="{B5250812-1CE7-4693-964A-18B2B62E7215}" destId="{E4E5CF64-20DB-4D49-BB21-98C1A612A189}" srcOrd="1" destOrd="0" presId="urn:microsoft.com/office/officeart/2005/8/layout/list1"/>
    <dgm:cxn modelId="{9634834B-D5E5-4109-9907-72655B4D9CBB}" type="presParOf" srcId="{2E37E6B6-413A-4976-B948-067784601C62}" destId="{EF121D62-0BA5-41DB-BCD3-5CAAF810FB95}" srcOrd="5" destOrd="0" presId="urn:microsoft.com/office/officeart/2005/8/layout/list1"/>
    <dgm:cxn modelId="{28C006FD-FBF7-468E-946A-A746D3DE242E}" type="presParOf" srcId="{2E37E6B6-413A-4976-B948-067784601C62}" destId="{08F4AB15-8372-44E2-B49E-AA5CD269FBA6}" srcOrd="6" destOrd="0" presId="urn:microsoft.com/office/officeart/2005/8/layout/list1"/>
    <dgm:cxn modelId="{01919844-92E0-42EB-93D6-FBD89E86D485}" type="presParOf" srcId="{2E37E6B6-413A-4976-B948-067784601C62}" destId="{E1529F16-E48D-4943-BC96-FBFBFCE640C7}" srcOrd="7" destOrd="0" presId="urn:microsoft.com/office/officeart/2005/8/layout/list1"/>
    <dgm:cxn modelId="{F2CD527C-B202-418D-A33C-DEC9D5AB4486}" type="presParOf" srcId="{2E37E6B6-413A-4976-B948-067784601C62}" destId="{1E24BF7B-63E1-4D37-995E-0090A1730EA9}" srcOrd="8" destOrd="0" presId="urn:microsoft.com/office/officeart/2005/8/layout/list1"/>
    <dgm:cxn modelId="{B0BC1171-568D-43DF-89D0-222337A90D28}" type="presParOf" srcId="{1E24BF7B-63E1-4D37-995E-0090A1730EA9}" destId="{DE8C129E-1346-4A5F-87CF-30C9230F4EBD}" srcOrd="0" destOrd="0" presId="urn:microsoft.com/office/officeart/2005/8/layout/list1"/>
    <dgm:cxn modelId="{0BA82353-B8BC-4B97-81A9-F3B56223798B}" type="presParOf" srcId="{1E24BF7B-63E1-4D37-995E-0090A1730EA9}" destId="{C512D904-ECCD-4745-9E3D-F849313DAAC2}" srcOrd="1" destOrd="0" presId="urn:microsoft.com/office/officeart/2005/8/layout/list1"/>
    <dgm:cxn modelId="{C085CC6E-EF15-4272-ADA1-0FAB7EFA215B}" type="presParOf" srcId="{2E37E6B6-413A-4976-B948-067784601C62}" destId="{CAC55270-ECFA-4C30-955D-BB2AB6776764}" srcOrd="9" destOrd="0" presId="urn:microsoft.com/office/officeart/2005/8/layout/list1"/>
    <dgm:cxn modelId="{9A6721B8-46E7-4926-AB4A-DCDCF1676007}" type="presParOf" srcId="{2E37E6B6-413A-4976-B948-067784601C62}" destId="{A3F54DA8-F6B6-4981-8A25-B6AF8A71F01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468464-D757-45EF-AFF6-6FCEAC1F277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417C6041-3411-4514-9D3C-9375E374DB54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r>
            <a:rPr lang="en-US" sz="2000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More Efficient Feature Selection </a:t>
          </a:r>
        </a:p>
      </dgm:t>
    </dgm:pt>
    <dgm:pt modelId="{40306714-95BE-4CEF-A8AB-14C69D24A7A4}" type="parTrans" cxnId="{A8BCBF11-3FBC-4F12-BBD9-993D3A7DD1CE}">
      <dgm:prSet/>
      <dgm:spPr/>
      <dgm:t>
        <a:bodyPr/>
        <a:lstStyle/>
        <a:p>
          <a:endParaRPr lang="en-US"/>
        </a:p>
      </dgm:t>
    </dgm:pt>
    <dgm:pt modelId="{0447907F-9003-4042-919B-CE81433D881A}" type="sibTrans" cxnId="{A8BCBF11-3FBC-4F12-BBD9-993D3A7DD1CE}">
      <dgm:prSet/>
      <dgm:spPr/>
      <dgm:t>
        <a:bodyPr/>
        <a:lstStyle/>
        <a:p>
          <a:endParaRPr lang="en-US"/>
        </a:p>
      </dgm:t>
    </dgm:pt>
    <dgm:pt modelId="{0BDCD1FD-9E3A-4CF3-B9CA-FAADEE31631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Collecting And Working With More Samples From OASIS-3 Dataset</a:t>
          </a:r>
        </a:p>
      </dgm:t>
    </dgm:pt>
    <dgm:pt modelId="{E232BFE5-B0D8-4492-82D5-13AFB2494C51}" type="parTrans" cxnId="{D8E95160-1DA5-4098-9B1D-0F20A7DD3AFC}">
      <dgm:prSet/>
      <dgm:spPr/>
      <dgm:t>
        <a:bodyPr/>
        <a:lstStyle/>
        <a:p>
          <a:endParaRPr lang="en-US"/>
        </a:p>
      </dgm:t>
    </dgm:pt>
    <dgm:pt modelId="{4F53F58B-BA23-4927-8F8C-CC21B9A0D1D2}" type="sibTrans" cxnId="{D8E95160-1DA5-4098-9B1D-0F20A7DD3AFC}">
      <dgm:prSet/>
      <dgm:spPr/>
      <dgm:t>
        <a:bodyPr/>
        <a:lstStyle/>
        <a:p>
          <a:endParaRPr lang="en-US"/>
        </a:p>
      </dgm:t>
    </dgm:pt>
    <dgm:pt modelId="{C6F9A03F-2A58-407B-9D39-B243CC3256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Synthesis Directly From MR Images</a:t>
          </a:r>
        </a:p>
      </dgm:t>
    </dgm:pt>
    <dgm:pt modelId="{DF6739A5-82E1-4B31-9E31-AECD0190E40A}" type="parTrans" cxnId="{055EE6C0-8C9D-4EE4-8177-94BC701503B8}">
      <dgm:prSet/>
      <dgm:spPr/>
      <dgm:t>
        <a:bodyPr/>
        <a:lstStyle/>
        <a:p>
          <a:endParaRPr lang="en-US"/>
        </a:p>
      </dgm:t>
    </dgm:pt>
    <dgm:pt modelId="{8B932B57-02EE-4B9A-9B9F-1B1EED9673DD}" type="sibTrans" cxnId="{055EE6C0-8C9D-4EE4-8177-94BC701503B8}">
      <dgm:prSet/>
      <dgm:spPr/>
      <dgm:t>
        <a:bodyPr/>
        <a:lstStyle/>
        <a:p>
          <a:endParaRPr lang="en-US"/>
        </a:p>
      </dgm:t>
    </dgm:pt>
    <dgm:pt modelId="{97D520D6-335D-4432-A1AC-CFA2E31A3B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Using A Complex Activation Function </a:t>
          </a:r>
        </a:p>
      </dgm:t>
    </dgm:pt>
    <dgm:pt modelId="{895A39A5-4224-4BCC-8471-9067F5992E23}" type="parTrans" cxnId="{CB8A005B-7AE1-4BF1-854B-11A725842018}">
      <dgm:prSet/>
      <dgm:spPr/>
      <dgm:t>
        <a:bodyPr/>
        <a:lstStyle/>
        <a:p>
          <a:endParaRPr lang="en-US"/>
        </a:p>
      </dgm:t>
    </dgm:pt>
    <dgm:pt modelId="{EBCD347E-9845-4E70-A6E8-AE3EF4502FD6}" type="sibTrans" cxnId="{CB8A005B-7AE1-4BF1-854B-11A725842018}">
      <dgm:prSet/>
      <dgm:spPr/>
      <dgm:t>
        <a:bodyPr/>
        <a:lstStyle/>
        <a:p>
          <a:endParaRPr lang="en-US"/>
        </a:p>
      </dgm:t>
    </dgm:pt>
    <dgm:pt modelId="{39691BFF-BA9E-4651-812D-199392AB6B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Implement On Random Forest/SVM And Model Comparisons </a:t>
          </a:r>
        </a:p>
      </dgm:t>
    </dgm:pt>
    <dgm:pt modelId="{2A93E08F-3791-479E-9F12-FD1E95FE6569}" type="parTrans" cxnId="{08882CCB-56CB-453E-A224-3995A0A4BE69}">
      <dgm:prSet/>
      <dgm:spPr/>
      <dgm:t>
        <a:bodyPr/>
        <a:lstStyle/>
        <a:p>
          <a:endParaRPr lang="en-US"/>
        </a:p>
      </dgm:t>
    </dgm:pt>
    <dgm:pt modelId="{8CA41FB8-17EF-4B1E-8C8B-A652311DF9E7}" type="sibTrans" cxnId="{08882CCB-56CB-453E-A224-3995A0A4BE69}">
      <dgm:prSet/>
      <dgm:spPr/>
      <dgm:t>
        <a:bodyPr/>
        <a:lstStyle/>
        <a:p>
          <a:endParaRPr lang="en-US"/>
        </a:p>
      </dgm:t>
    </dgm:pt>
    <dgm:pt modelId="{3444FAE9-2FAF-4AAB-8E87-0BCA36D2CDE7}" type="pres">
      <dgm:prSet presAssocID="{C2468464-D757-45EF-AFF6-6FCEAC1F277A}" presName="root" presStyleCnt="0">
        <dgm:presLayoutVars>
          <dgm:dir/>
          <dgm:resizeHandles val="exact"/>
        </dgm:presLayoutVars>
      </dgm:prSet>
      <dgm:spPr/>
    </dgm:pt>
    <dgm:pt modelId="{45ECDFC3-D29F-4296-BB17-36BA503FA990}" type="pres">
      <dgm:prSet presAssocID="{417C6041-3411-4514-9D3C-9375E374DB54}" presName="compNode" presStyleCnt="0"/>
      <dgm:spPr/>
    </dgm:pt>
    <dgm:pt modelId="{EAD7E7B2-ADAC-4110-8407-E652EDF89379}" type="pres">
      <dgm:prSet presAssocID="{417C6041-3411-4514-9D3C-9375E374DB54}" presName="iconBgRect" presStyleLbl="bgShp" presStyleIdx="0" presStyleCnt="5"/>
      <dgm:spPr/>
    </dgm:pt>
    <dgm:pt modelId="{9ABB3C70-66A5-414D-B6E1-186B1FDCFAD0}" type="pres">
      <dgm:prSet presAssocID="{417C6041-3411-4514-9D3C-9375E374DB5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5DDDF6C-1DFD-4244-ADAB-5296F6C3B437}" type="pres">
      <dgm:prSet presAssocID="{417C6041-3411-4514-9D3C-9375E374DB54}" presName="spaceRect" presStyleCnt="0"/>
      <dgm:spPr/>
    </dgm:pt>
    <dgm:pt modelId="{D7CDC8C0-97E4-48F9-ABCD-011E5EFA6A8D}" type="pres">
      <dgm:prSet presAssocID="{417C6041-3411-4514-9D3C-9375E374DB54}" presName="textRect" presStyleLbl="revTx" presStyleIdx="0" presStyleCnt="5">
        <dgm:presLayoutVars>
          <dgm:chMax val="1"/>
          <dgm:chPref val="1"/>
        </dgm:presLayoutVars>
      </dgm:prSet>
      <dgm:spPr/>
    </dgm:pt>
    <dgm:pt modelId="{D172D178-13E5-4A46-B708-A386FE1040D9}" type="pres">
      <dgm:prSet presAssocID="{0447907F-9003-4042-919B-CE81433D881A}" presName="sibTrans" presStyleCnt="0"/>
      <dgm:spPr/>
    </dgm:pt>
    <dgm:pt modelId="{F86BF507-F24F-46B6-9E4E-A6C8EBAF515C}" type="pres">
      <dgm:prSet presAssocID="{0BDCD1FD-9E3A-4CF3-B9CA-FAADEE316310}" presName="compNode" presStyleCnt="0"/>
      <dgm:spPr/>
    </dgm:pt>
    <dgm:pt modelId="{F872F0FE-C092-43EB-B67E-51597C3C98DF}" type="pres">
      <dgm:prSet presAssocID="{0BDCD1FD-9E3A-4CF3-B9CA-FAADEE316310}" presName="iconBgRect" presStyleLbl="bgShp" presStyleIdx="1" presStyleCnt="5"/>
      <dgm:spPr/>
    </dgm:pt>
    <dgm:pt modelId="{03A8E053-526B-47FA-A9EE-368504D1CECC}" type="pres">
      <dgm:prSet presAssocID="{0BDCD1FD-9E3A-4CF3-B9CA-FAADEE3163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BBE55354-E712-40D4-A298-5F233884F3C3}" type="pres">
      <dgm:prSet presAssocID="{0BDCD1FD-9E3A-4CF3-B9CA-FAADEE316310}" presName="spaceRect" presStyleCnt="0"/>
      <dgm:spPr/>
    </dgm:pt>
    <dgm:pt modelId="{3164CEA4-5B54-40C0-B406-3DDCBCA905A5}" type="pres">
      <dgm:prSet presAssocID="{0BDCD1FD-9E3A-4CF3-B9CA-FAADEE316310}" presName="textRect" presStyleLbl="revTx" presStyleIdx="1" presStyleCnt="5">
        <dgm:presLayoutVars>
          <dgm:chMax val="1"/>
          <dgm:chPref val="1"/>
        </dgm:presLayoutVars>
      </dgm:prSet>
      <dgm:spPr/>
    </dgm:pt>
    <dgm:pt modelId="{7FEB3D5F-B659-4399-A594-A377ADD3C624}" type="pres">
      <dgm:prSet presAssocID="{4F53F58B-BA23-4927-8F8C-CC21B9A0D1D2}" presName="sibTrans" presStyleCnt="0"/>
      <dgm:spPr/>
    </dgm:pt>
    <dgm:pt modelId="{6BFF88BB-6456-4008-867E-C60EABFB5896}" type="pres">
      <dgm:prSet presAssocID="{C6F9A03F-2A58-407B-9D39-B243CC325616}" presName="compNode" presStyleCnt="0"/>
      <dgm:spPr/>
    </dgm:pt>
    <dgm:pt modelId="{F2EA4E2F-3436-428E-8948-41820CE888D2}" type="pres">
      <dgm:prSet presAssocID="{C6F9A03F-2A58-407B-9D39-B243CC325616}" presName="iconBgRect" presStyleLbl="bgShp" presStyleIdx="2" presStyleCnt="5"/>
      <dgm:spPr/>
    </dgm:pt>
    <dgm:pt modelId="{AB302C04-1D53-4DE4-A5F3-40287371DEDB}" type="pres">
      <dgm:prSet presAssocID="{C6F9A03F-2A58-407B-9D39-B243CC32561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0979CC9-8DEC-4AF9-B5E3-5FB2A5CB7A3F}" type="pres">
      <dgm:prSet presAssocID="{C6F9A03F-2A58-407B-9D39-B243CC325616}" presName="spaceRect" presStyleCnt="0"/>
      <dgm:spPr/>
    </dgm:pt>
    <dgm:pt modelId="{F1199FF7-4F62-4C11-8B85-421823626952}" type="pres">
      <dgm:prSet presAssocID="{C6F9A03F-2A58-407B-9D39-B243CC325616}" presName="textRect" presStyleLbl="revTx" presStyleIdx="2" presStyleCnt="5">
        <dgm:presLayoutVars>
          <dgm:chMax val="1"/>
          <dgm:chPref val="1"/>
        </dgm:presLayoutVars>
      </dgm:prSet>
      <dgm:spPr/>
    </dgm:pt>
    <dgm:pt modelId="{38B5D790-4392-482F-8EA6-4E8F508E56E6}" type="pres">
      <dgm:prSet presAssocID="{8B932B57-02EE-4B9A-9B9F-1B1EED9673DD}" presName="sibTrans" presStyleCnt="0"/>
      <dgm:spPr/>
    </dgm:pt>
    <dgm:pt modelId="{721369CC-BBE4-4CF7-A4B1-ECBED4EE5A52}" type="pres">
      <dgm:prSet presAssocID="{97D520D6-335D-4432-A1AC-CFA2E31A3B73}" presName="compNode" presStyleCnt="0"/>
      <dgm:spPr/>
    </dgm:pt>
    <dgm:pt modelId="{332A19C5-E1CC-4EFF-8457-A66D040445BB}" type="pres">
      <dgm:prSet presAssocID="{97D520D6-335D-4432-A1AC-CFA2E31A3B73}" presName="iconBgRect" presStyleLbl="bgShp" presStyleIdx="3" presStyleCnt="5"/>
      <dgm:spPr/>
    </dgm:pt>
    <dgm:pt modelId="{1C9CB6AA-3F34-404D-86F9-203184E9409B}" type="pres">
      <dgm:prSet presAssocID="{97D520D6-335D-4432-A1AC-CFA2E31A3B7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951DE32-6337-44B5-BE94-2AFC4595AAF0}" type="pres">
      <dgm:prSet presAssocID="{97D520D6-335D-4432-A1AC-CFA2E31A3B73}" presName="spaceRect" presStyleCnt="0"/>
      <dgm:spPr/>
    </dgm:pt>
    <dgm:pt modelId="{232C21B9-376D-4285-9D5C-27C6EF89809D}" type="pres">
      <dgm:prSet presAssocID="{97D520D6-335D-4432-A1AC-CFA2E31A3B73}" presName="textRect" presStyleLbl="revTx" presStyleIdx="3" presStyleCnt="5">
        <dgm:presLayoutVars>
          <dgm:chMax val="1"/>
          <dgm:chPref val="1"/>
        </dgm:presLayoutVars>
      </dgm:prSet>
      <dgm:spPr/>
    </dgm:pt>
    <dgm:pt modelId="{41606974-8D2F-4E03-AFBE-B35047F21DEC}" type="pres">
      <dgm:prSet presAssocID="{EBCD347E-9845-4E70-A6E8-AE3EF4502FD6}" presName="sibTrans" presStyleCnt="0"/>
      <dgm:spPr/>
    </dgm:pt>
    <dgm:pt modelId="{78BC41E4-A302-4D94-ABFB-CCB6EB267E51}" type="pres">
      <dgm:prSet presAssocID="{39691BFF-BA9E-4651-812D-199392AB6BB8}" presName="compNode" presStyleCnt="0"/>
      <dgm:spPr/>
    </dgm:pt>
    <dgm:pt modelId="{A34699B1-DBCC-4070-B917-FEA08340482B}" type="pres">
      <dgm:prSet presAssocID="{39691BFF-BA9E-4651-812D-199392AB6BB8}" presName="iconBgRect" presStyleLbl="bgShp" presStyleIdx="4" presStyleCnt="5"/>
      <dgm:spPr/>
    </dgm:pt>
    <dgm:pt modelId="{D9B12CAF-3E6B-4188-AA93-165D3DFD55AB}" type="pres">
      <dgm:prSet presAssocID="{39691BFF-BA9E-4651-812D-199392AB6BB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B326093-D595-442C-87D1-33C12D6E6716}" type="pres">
      <dgm:prSet presAssocID="{39691BFF-BA9E-4651-812D-199392AB6BB8}" presName="spaceRect" presStyleCnt="0"/>
      <dgm:spPr/>
    </dgm:pt>
    <dgm:pt modelId="{7D7C6F4F-F3F7-4305-AEAE-00184208DDAF}" type="pres">
      <dgm:prSet presAssocID="{39691BFF-BA9E-4651-812D-199392AB6BB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8BCBF11-3FBC-4F12-BBD9-993D3A7DD1CE}" srcId="{C2468464-D757-45EF-AFF6-6FCEAC1F277A}" destId="{417C6041-3411-4514-9D3C-9375E374DB54}" srcOrd="0" destOrd="0" parTransId="{40306714-95BE-4CEF-A8AB-14C69D24A7A4}" sibTransId="{0447907F-9003-4042-919B-CE81433D881A}"/>
    <dgm:cxn modelId="{CB8A005B-7AE1-4BF1-854B-11A725842018}" srcId="{C2468464-D757-45EF-AFF6-6FCEAC1F277A}" destId="{97D520D6-335D-4432-A1AC-CFA2E31A3B73}" srcOrd="3" destOrd="0" parTransId="{895A39A5-4224-4BCC-8471-9067F5992E23}" sibTransId="{EBCD347E-9845-4E70-A6E8-AE3EF4502FD6}"/>
    <dgm:cxn modelId="{D8E95160-1DA5-4098-9B1D-0F20A7DD3AFC}" srcId="{C2468464-D757-45EF-AFF6-6FCEAC1F277A}" destId="{0BDCD1FD-9E3A-4CF3-B9CA-FAADEE316310}" srcOrd="1" destOrd="0" parTransId="{E232BFE5-B0D8-4492-82D5-13AFB2494C51}" sibTransId="{4F53F58B-BA23-4927-8F8C-CC21B9A0D1D2}"/>
    <dgm:cxn modelId="{43855082-7113-4F64-8290-1FDFFE6EF091}" type="presOf" srcId="{97D520D6-335D-4432-A1AC-CFA2E31A3B73}" destId="{232C21B9-376D-4285-9D5C-27C6EF89809D}" srcOrd="0" destOrd="0" presId="urn:microsoft.com/office/officeart/2018/5/layout/IconCircleLabelList"/>
    <dgm:cxn modelId="{8E2FBF85-BE89-482A-8274-A14CAAFE92DD}" type="presOf" srcId="{C6F9A03F-2A58-407B-9D39-B243CC325616}" destId="{F1199FF7-4F62-4C11-8B85-421823626952}" srcOrd="0" destOrd="0" presId="urn:microsoft.com/office/officeart/2018/5/layout/IconCircleLabelList"/>
    <dgm:cxn modelId="{0CAD268E-A34E-4E5D-99E5-626E5612E10F}" type="presOf" srcId="{0BDCD1FD-9E3A-4CF3-B9CA-FAADEE316310}" destId="{3164CEA4-5B54-40C0-B406-3DDCBCA905A5}" srcOrd="0" destOrd="0" presId="urn:microsoft.com/office/officeart/2018/5/layout/IconCircleLabelList"/>
    <dgm:cxn modelId="{85F7C792-69C4-404D-A72E-ADDF1A3CDB81}" type="presOf" srcId="{417C6041-3411-4514-9D3C-9375E374DB54}" destId="{D7CDC8C0-97E4-48F9-ABCD-011E5EFA6A8D}" srcOrd="0" destOrd="0" presId="urn:microsoft.com/office/officeart/2018/5/layout/IconCircleLabelList"/>
    <dgm:cxn modelId="{055EE6C0-8C9D-4EE4-8177-94BC701503B8}" srcId="{C2468464-D757-45EF-AFF6-6FCEAC1F277A}" destId="{C6F9A03F-2A58-407B-9D39-B243CC325616}" srcOrd="2" destOrd="0" parTransId="{DF6739A5-82E1-4B31-9E31-AECD0190E40A}" sibTransId="{8B932B57-02EE-4B9A-9B9F-1B1EED9673DD}"/>
    <dgm:cxn modelId="{08882CCB-56CB-453E-A224-3995A0A4BE69}" srcId="{C2468464-D757-45EF-AFF6-6FCEAC1F277A}" destId="{39691BFF-BA9E-4651-812D-199392AB6BB8}" srcOrd="4" destOrd="0" parTransId="{2A93E08F-3791-479E-9F12-FD1E95FE6569}" sibTransId="{8CA41FB8-17EF-4B1E-8C8B-A652311DF9E7}"/>
    <dgm:cxn modelId="{3DB253CD-7721-403F-9FF0-832E2C71172E}" type="presOf" srcId="{39691BFF-BA9E-4651-812D-199392AB6BB8}" destId="{7D7C6F4F-F3F7-4305-AEAE-00184208DDAF}" srcOrd="0" destOrd="0" presId="urn:microsoft.com/office/officeart/2018/5/layout/IconCircleLabelList"/>
    <dgm:cxn modelId="{CFD07EF3-DEDB-42B8-8370-5A7BA65E81AF}" type="presOf" srcId="{C2468464-D757-45EF-AFF6-6FCEAC1F277A}" destId="{3444FAE9-2FAF-4AAB-8E87-0BCA36D2CDE7}" srcOrd="0" destOrd="0" presId="urn:microsoft.com/office/officeart/2018/5/layout/IconCircleLabelList"/>
    <dgm:cxn modelId="{AB51510E-6076-4C7A-9527-6AFC0F8996C3}" type="presParOf" srcId="{3444FAE9-2FAF-4AAB-8E87-0BCA36D2CDE7}" destId="{45ECDFC3-D29F-4296-BB17-36BA503FA990}" srcOrd="0" destOrd="0" presId="urn:microsoft.com/office/officeart/2018/5/layout/IconCircleLabelList"/>
    <dgm:cxn modelId="{DD9142BB-2639-4E54-B193-0DEB77B6394B}" type="presParOf" srcId="{45ECDFC3-D29F-4296-BB17-36BA503FA990}" destId="{EAD7E7B2-ADAC-4110-8407-E652EDF89379}" srcOrd="0" destOrd="0" presId="urn:microsoft.com/office/officeart/2018/5/layout/IconCircleLabelList"/>
    <dgm:cxn modelId="{B3689B12-DE2A-4404-A318-2B252D7BD5E4}" type="presParOf" srcId="{45ECDFC3-D29F-4296-BB17-36BA503FA990}" destId="{9ABB3C70-66A5-414D-B6E1-186B1FDCFAD0}" srcOrd="1" destOrd="0" presId="urn:microsoft.com/office/officeart/2018/5/layout/IconCircleLabelList"/>
    <dgm:cxn modelId="{47FCBEC6-7933-415B-9B8D-BD50CECD2C92}" type="presParOf" srcId="{45ECDFC3-D29F-4296-BB17-36BA503FA990}" destId="{15DDDF6C-1DFD-4244-ADAB-5296F6C3B437}" srcOrd="2" destOrd="0" presId="urn:microsoft.com/office/officeart/2018/5/layout/IconCircleLabelList"/>
    <dgm:cxn modelId="{118CF473-F3EA-4613-8B73-781341CFB878}" type="presParOf" srcId="{45ECDFC3-D29F-4296-BB17-36BA503FA990}" destId="{D7CDC8C0-97E4-48F9-ABCD-011E5EFA6A8D}" srcOrd="3" destOrd="0" presId="urn:microsoft.com/office/officeart/2018/5/layout/IconCircleLabelList"/>
    <dgm:cxn modelId="{A1E0AD32-7B07-4671-BA45-10DF1C8F5AEC}" type="presParOf" srcId="{3444FAE9-2FAF-4AAB-8E87-0BCA36D2CDE7}" destId="{D172D178-13E5-4A46-B708-A386FE1040D9}" srcOrd="1" destOrd="0" presId="urn:microsoft.com/office/officeart/2018/5/layout/IconCircleLabelList"/>
    <dgm:cxn modelId="{7E431838-5FA3-468E-A4A0-71DA1D802055}" type="presParOf" srcId="{3444FAE9-2FAF-4AAB-8E87-0BCA36D2CDE7}" destId="{F86BF507-F24F-46B6-9E4E-A6C8EBAF515C}" srcOrd="2" destOrd="0" presId="urn:microsoft.com/office/officeart/2018/5/layout/IconCircleLabelList"/>
    <dgm:cxn modelId="{9EC82453-1267-462F-8255-A3C59DEB9C6B}" type="presParOf" srcId="{F86BF507-F24F-46B6-9E4E-A6C8EBAF515C}" destId="{F872F0FE-C092-43EB-B67E-51597C3C98DF}" srcOrd="0" destOrd="0" presId="urn:microsoft.com/office/officeart/2018/5/layout/IconCircleLabelList"/>
    <dgm:cxn modelId="{506C6DAE-FC25-447D-B006-4480A3B7131E}" type="presParOf" srcId="{F86BF507-F24F-46B6-9E4E-A6C8EBAF515C}" destId="{03A8E053-526B-47FA-A9EE-368504D1CECC}" srcOrd="1" destOrd="0" presId="urn:microsoft.com/office/officeart/2018/5/layout/IconCircleLabelList"/>
    <dgm:cxn modelId="{693E3322-6F36-43D1-919E-F919A6B3E4C4}" type="presParOf" srcId="{F86BF507-F24F-46B6-9E4E-A6C8EBAF515C}" destId="{BBE55354-E712-40D4-A298-5F233884F3C3}" srcOrd="2" destOrd="0" presId="urn:microsoft.com/office/officeart/2018/5/layout/IconCircleLabelList"/>
    <dgm:cxn modelId="{1567D66C-60A6-4BD9-89F5-9215C0A412D8}" type="presParOf" srcId="{F86BF507-F24F-46B6-9E4E-A6C8EBAF515C}" destId="{3164CEA4-5B54-40C0-B406-3DDCBCA905A5}" srcOrd="3" destOrd="0" presId="urn:microsoft.com/office/officeart/2018/5/layout/IconCircleLabelList"/>
    <dgm:cxn modelId="{A9798907-62B7-4E26-8BAB-078F510C15E7}" type="presParOf" srcId="{3444FAE9-2FAF-4AAB-8E87-0BCA36D2CDE7}" destId="{7FEB3D5F-B659-4399-A594-A377ADD3C624}" srcOrd="3" destOrd="0" presId="urn:microsoft.com/office/officeart/2018/5/layout/IconCircleLabelList"/>
    <dgm:cxn modelId="{C2D03394-B0BA-496E-9A92-9D30B87D6317}" type="presParOf" srcId="{3444FAE9-2FAF-4AAB-8E87-0BCA36D2CDE7}" destId="{6BFF88BB-6456-4008-867E-C60EABFB5896}" srcOrd="4" destOrd="0" presId="urn:microsoft.com/office/officeart/2018/5/layout/IconCircleLabelList"/>
    <dgm:cxn modelId="{0B4E382F-434E-4E88-88D1-009BF25F314A}" type="presParOf" srcId="{6BFF88BB-6456-4008-867E-C60EABFB5896}" destId="{F2EA4E2F-3436-428E-8948-41820CE888D2}" srcOrd="0" destOrd="0" presId="urn:microsoft.com/office/officeart/2018/5/layout/IconCircleLabelList"/>
    <dgm:cxn modelId="{8196D620-3780-4F0C-A562-51356DB91941}" type="presParOf" srcId="{6BFF88BB-6456-4008-867E-C60EABFB5896}" destId="{AB302C04-1D53-4DE4-A5F3-40287371DEDB}" srcOrd="1" destOrd="0" presId="urn:microsoft.com/office/officeart/2018/5/layout/IconCircleLabelList"/>
    <dgm:cxn modelId="{0DE5D431-B4EA-4558-8531-11A24A372CE7}" type="presParOf" srcId="{6BFF88BB-6456-4008-867E-C60EABFB5896}" destId="{20979CC9-8DEC-4AF9-B5E3-5FB2A5CB7A3F}" srcOrd="2" destOrd="0" presId="urn:microsoft.com/office/officeart/2018/5/layout/IconCircleLabelList"/>
    <dgm:cxn modelId="{5E72CCC6-8F5F-4786-8797-D8D57BAFBAD3}" type="presParOf" srcId="{6BFF88BB-6456-4008-867E-C60EABFB5896}" destId="{F1199FF7-4F62-4C11-8B85-421823626952}" srcOrd="3" destOrd="0" presId="urn:microsoft.com/office/officeart/2018/5/layout/IconCircleLabelList"/>
    <dgm:cxn modelId="{74EF72AB-DFB8-441A-8223-1BCD93C50CFE}" type="presParOf" srcId="{3444FAE9-2FAF-4AAB-8E87-0BCA36D2CDE7}" destId="{38B5D790-4392-482F-8EA6-4E8F508E56E6}" srcOrd="5" destOrd="0" presId="urn:microsoft.com/office/officeart/2018/5/layout/IconCircleLabelList"/>
    <dgm:cxn modelId="{0E02F6E9-3FC9-4E72-93A4-1DDEC2109D07}" type="presParOf" srcId="{3444FAE9-2FAF-4AAB-8E87-0BCA36D2CDE7}" destId="{721369CC-BBE4-4CF7-A4B1-ECBED4EE5A52}" srcOrd="6" destOrd="0" presId="urn:microsoft.com/office/officeart/2018/5/layout/IconCircleLabelList"/>
    <dgm:cxn modelId="{547F6C4B-83C2-45DE-841B-CF90B405CD40}" type="presParOf" srcId="{721369CC-BBE4-4CF7-A4B1-ECBED4EE5A52}" destId="{332A19C5-E1CC-4EFF-8457-A66D040445BB}" srcOrd="0" destOrd="0" presId="urn:microsoft.com/office/officeart/2018/5/layout/IconCircleLabelList"/>
    <dgm:cxn modelId="{F4511D70-C2D7-4B84-8BD5-1AA0C079E67C}" type="presParOf" srcId="{721369CC-BBE4-4CF7-A4B1-ECBED4EE5A52}" destId="{1C9CB6AA-3F34-404D-86F9-203184E9409B}" srcOrd="1" destOrd="0" presId="urn:microsoft.com/office/officeart/2018/5/layout/IconCircleLabelList"/>
    <dgm:cxn modelId="{71F863A6-E165-4BED-BC4F-0230347EE09A}" type="presParOf" srcId="{721369CC-BBE4-4CF7-A4B1-ECBED4EE5A52}" destId="{7951DE32-6337-44B5-BE94-2AFC4595AAF0}" srcOrd="2" destOrd="0" presId="urn:microsoft.com/office/officeart/2018/5/layout/IconCircleLabelList"/>
    <dgm:cxn modelId="{D5D1B52F-8412-4BBB-BB51-4D55ABD01B48}" type="presParOf" srcId="{721369CC-BBE4-4CF7-A4B1-ECBED4EE5A52}" destId="{232C21B9-376D-4285-9D5C-27C6EF89809D}" srcOrd="3" destOrd="0" presId="urn:microsoft.com/office/officeart/2018/5/layout/IconCircleLabelList"/>
    <dgm:cxn modelId="{FF2B8F38-75FD-42D2-98F3-5D48B6F0477E}" type="presParOf" srcId="{3444FAE9-2FAF-4AAB-8E87-0BCA36D2CDE7}" destId="{41606974-8D2F-4E03-AFBE-B35047F21DEC}" srcOrd="7" destOrd="0" presId="urn:microsoft.com/office/officeart/2018/5/layout/IconCircleLabelList"/>
    <dgm:cxn modelId="{1E868FAC-1AAD-44BA-AE57-F8B66221D707}" type="presParOf" srcId="{3444FAE9-2FAF-4AAB-8E87-0BCA36D2CDE7}" destId="{78BC41E4-A302-4D94-ABFB-CCB6EB267E51}" srcOrd="8" destOrd="0" presId="urn:microsoft.com/office/officeart/2018/5/layout/IconCircleLabelList"/>
    <dgm:cxn modelId="{1FBE6A37-82AF-4D13-B5B8-59A11FB9913A}" type="presParOf" srcId="{78BC41E4-A302-4D94-ABFB-CCB6EB267E51}" destId="{A34699B1-DBCC-4070-B917-FEA08340482B}" srcOrd="0" destOrd="0" presId="urn:microsoft.com/office/officeart/2018/5/layout/IconCircleLabelList"/>
    <dgm:cxn modelId="{83D8FD9C-FCAB-4371-BD15-2C751F636E1D}" type="presParOf" srcId="{78BC41E4-A302-4D94-ABFB-CCB6EB267E51}" destId="{D9B12CAF-3E6B-4188-AA93-165D3DFD55AB}" srcOrd="1" destOrd="0" presId="urn:microsoft.com/office/officeart/2018/5/layout/IconCircleLabelList"/>
    <dgm:cxn modelId="{71C42910-D0C6-499F-A8A8-83A9062AF390}" type="presParOf" srcId="{78BC41E4-A302-4D94-ABFB-CCB6EB267E51}" destId="{CB326093-D595-442C-87D1-33C12D6E6716}" srcOrd="2" destOrd="0" presId="urn:microsoft.com/office/officeart/2018/5/layout/IconCircleLabelList"/>
    <dgm:cxn modelId="{B6E5480E-9930-4700-9DEC-09162DDBC85A}" type="presParOf" srcId="{78BC41E4-A302-4D94-ABFB-CCB6EB267E51}" destId="{7D7C6F4F-F3F7-4305-AEAE-00184208DDA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374A0-A1C1-4390-9C60-C5A6C5BBAFBC}">
      <dsp:nvSpPr>
        <dsp:cNvPr id="0" name=""/>
        <dsp:cNvSpPr/>
      </dsp:nvSpPr>
      <dsp:spPr>
        <a:xfrm>
          <a:off x="-3361382" y="-516966"/>
          <a:ext cx="4008157" cy="4008157"/>
        </a:xfrm>
        <a:prstGeom prst="blockArc">
          <a:avLst>
            <a:gd name="adj1" fmla="val 18900000"/>
            <a:gd name="adj2" fmla="val 2700000"/>
            <a:gd name="adj3" fmla="val 539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215B9C-EFEA-4EAB-9CFF-BBE66CECD67D}">
      <dsp:nvSpPr>
        <dsp:cNvPr id="0" name=""/>
        <dsp:cNvSpPr/>
      </dsp:nvSpPr>
      <dsp:spPr>
        <a:xfrm>
          <a:off x="415891" y="297422"/>
          <a:ext cx="5850265" cy="5948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15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203/809</a:t>
          </a:r>
          <a:r>
            <a:rPr lang="en-US" sz="2600" kern="1200" dirty="0"/>
            <a:t> </a:t>
          </a: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sz="2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Replaced by Most Frequent</a:t>
          </a: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</a:p>
      </dsp:txBody>
      <dsp:txXfrm>
        <a:off x="415891" y="297422"/>
        <a:ext cx="5850265" cy="594844"/>
      </dsp:txXfrm>
    </dsp:sp>
    <dsp:sp modelId="{76001E30-4EE5-422E-9763-EC1E6289128F}">
      <dsp:nvSpPr>
        <dsp:cNvPr id="0" name=""/>
        <dsp:cNvSpPr/>
      </dsp:nvSpPr>
      <dsp:spPr>
        <a:xfrm>
          <a:off x="44113" y="223066"/>
          <a:ext cx="743556" cy="7435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FCC83-DBB2-436F-8FA6-807EC4263CB9}">
      <dsp:nvSpPr>
        <dsp:cNvPr id="0" name=""/>
        <dsp:cNvSpPr/>
      </dsp:nvSpPr>
      <dsp:spPr>
        <a:xfrm>
          <a:off x="632117" y="1189689"/>
          <a:ext cx="5634039" cy="5948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15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239/809</a:t>
          </a:r>
          <a:r>
            <a:rPr lang="en-US" sz="2600" kern="1200" dirty="0"/>
            <a:t> </a:t>
          </a:r>
          <a:r>
            <a:rPr lang="en-US" sz="2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(Replaced by Most Frequent)</a:t>
          </a:r>
        </a:p>
      </dsp:txBody>
      <dsp:txXfrm>
        <a:off x="632117" y="1189689"/>
        <a:ext cx="5634039" cy="594844"/>
      </dsp:txXfrm>
    </dsp:sp>
    <dsp:sp modelId="{A93900D0-9F7A-49C3-820B-8B79FCD15EB5}">
      <dsp:nvSpPr>
        <dsp:cNvPr id="0" name=""/>
        <dsp:cNvSpPr/>
      </dsp:nvSpPr>
      <dsp:spPr>
        <a:xfrm>
          <a:off x="260339" y="1115334"/>
          <a:ext cx="743556" cy="7435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AE1BE-7EAB-4F85-88DC-35D74F4D0AD9}">
      <dsp:nvSpPr>
        <dsp:cNvPr id="0" name=""/>
        <dsp:cNvSpPr/>
      </dsp:nvSpPr>
      <dsp:spPr>
        <a:xfrm>
          <a:off x="415891" y="2081956"/>
          <a:ext cx="5850265" cy="59484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158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99/809</a:t>
          </a:r>
          <a:r>
            <a:rPr lang="en-US" sz="2600" kern="1200" dirty="0"/>
            <a:t> </a:t>
          </a:r>
          <a:r>
            <a:rPr lang="en-US" sz="2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(Replaced by Median)</a:t>
          </a:r>
        </a:p>
      </dsp:txBody>
      <dsp:txXfrm>
        <a:off x="415891" y="2081956"/>
        <a:ext cx="5850265" cy="594844"/>
      </dsp:txXfrm>
    </dsp:sp>
    <dsp:sp modelId="{D4A63F41-853E-42A8-B58C-124FEF5CC6B2}">
      <dsp:nvSpPr>
        <dsp:cNvPr id="0" name=""/>
        <dsp:cNvSpPr/>
      </dsp:nvSpPr>
      <dsp:spPr>
        <a:xfrm>
          <a:off x="44113" y="2007601"/>
          <a:ext cx="743556" cy="7435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C43F5C-8EE9-4F63-B352-2153DBA9FA56}">
      <dsp:nvSpPr>
        <dsp:cNvPr id="0" name=""/>
        <dsp:cNvSpPr/>
      </dsp:nvSpPr>
      <dsp:spPr>
        <a:xfrm>
          <a:off x="493098" y="0"/>
          <a:ext cx="5588455" cy="2760380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9DD84-658D-4A1E-B9AA-0E0FB43A2925}">
      <dsp:nvSpPr>
        <dsp:cNvPr id="0" name=""/>
        <dsp:cNvSpPr/>
      </dsp:nvSpPr>
      <dsp:spPr>
        <a:xfrm>
          <a:off x="222793" y="828113"/>
          <a:ext cx="1972395" cy="11041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Training Accuracy : 63.23%</a:t>
          </a:r>
        </a:p>
      </dsp:txBody>
      <dsp:txXfrm>
        <a:off x="276693" y="882013"/>
        <a:ext cx="1864595" cy="996352"/>
      </dsp:txXfrm>
    </dsp:sp>
    <dsp:sp modelId="{AA9C190D-59AA-4785-85B2-24E4D09C8381}">
      <dsp:nvSpPr>
        <dsp:cNvPr id="0" name=""/>
        <dsp:cNvSpPr/>
      </dsp:nvSpPr>
      <dsp:spPr>
        <a:xfrm>
          <a:off x="2301128" y="828113"/>
          <a:ext cx="1972395" cy="11041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CV Accuracy : 55.12%</a:t>
          </a:r>
          <a:endParaRPr lang="en-US" sz="2100" kern="1200" dirty="0"/>
        </a:p>
      </dsp:txBody>
      <dsp:txXfrm>
        <a:off x="2355028" y="882013"/>
        <a:ext cx="1864595" cy="996352"/>
      </dsp:txXfrm>
    </dsp:sp>
    <dsp:sp modelId="{011C171B-48AE-423A-AEEC-014BD57B8280}">
      <dsp:nvSpPr>
        <dsp:cNvPr id="0" name=""/>
        <dsp:cNvSpPr/>
      </dsp:nvSpPr>
      <dsp:spPr>
        <a:xfrm>
          <a:off x="4379463" y="828113"/>
          <a:ext cx="1972395" cy="11041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Accuracy: 52%</a:t>
          </a:r>
          <a:endParaRPr lang="en-US" sz="2100" kern="1200" dirty="0"/>
        </a:p>
      </dsp:txBody>
      <dsp:txXfrm>
        <a:off x="4433363" y="882013"/>
        <a:ext cx="1864595" cy="9963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E49CC-77C8-4AF8-B61B-AA1D6D412D7F}">
      <dsp:nvSpPr>
        <dsp:cNvPr id="0" name=""/>
        <dsp:cNvSpPr/>
      </dsp:nvSpPr>
      <dsp:spPr>
        <a:xfrm>
          <a:off x="0" y="394403"/>
          <a:ext cx="7316186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B6282E-5799-485A-AAEF-9087326794C5}">
      <dsp:nvSpPr>
        <dsp:cNvPr id="0" name=""/>
        <dsp:cNvSpPr/>
      </dsp:nvSpPr>
      <dsp:spPr>
        <a:xfrm>
          <a:off x="356931" y="63804"/>
          <a:ext cx="5121330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74" tIns="0" rIns="1935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Training Accuracy : 92.78% </a:t>
          </a:r>
        </a:p>
      </dsp:txBody>
      <dsp:txXfrm>
        <a:off x="390075" y="96948"/>
        <a:ext cx="5055042" cy="612672"/>
      </dsp:txXfrm>
    </dsp:sp>
    <dsp:sp modelId="{08F4AB15-8372-44E2-B49E-AA5CD269FBA6}">
      <dsp:nvSpPr>
        <dsp:cNvPr id="0" name=""/>
        <dsp:cNvSpPr/>
      </dsp:nvSpPr>
      <dsp:spPr>
        <a:xfrm>
          <a:off x="0" y="1437683"/>
          <a:ext cx="7316186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E5CF64-20DB-4D49-BB21-98C1A612A189}">
      <dsp:nvSpPr>
        <dsp:cNvPr id="0" name=""/>
        <dsp:cNvSpPr/>
      </dsp:nvSpPr>
      <dsp:spPr>
        <a:xfrm>
          <a:off x="365809" y="1098203"/>
          <a:ext cx="5121330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74" tIns="0" rIns="1935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CV Accuracy : 82.16%  </a:t>
          </a:r>
        </a:p>
      </dsp:txBody>
      <dsp:txXfrm>
        <a:off x="398953" y="1131347"/>
        <a:ext cx="5055042" cy="612672"/>
      </dsp:txXfrm>
    </dsp:sp>
    <dsp:sp modelId="{A3F54DA8-F6B6-4981-8A25-B6AF8A71F018}">
      <dsp:nvSpPr>
        <dsp:cNvPr id="0" name=""/>
        <dsp:cNvSpPr/>
      </dsp:nvSpPr>
      <dsp:spPr>
        <a:xfrm>
          <a:off x="0" y="2480963"/>
          <a:ext cx="7316186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2D904-ECCD-4745-9E3D-F849313DAAC2}">
      <dsp:nvSpPr>
        <dsp:cNvPr id="0" name=""/>
        <dsp:cNvSpPr/>
      </dsp:nvSpPr>
      <dsp:spPr>
        <a:xfrm>
          <a:off x="374687" y="2141483"/>
          <a:ext cx="5121330" cy="6789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74" tIns="0" rIns="19357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Test Accuracy : 79.01% </a:t>
          </a:r>
        </a:p>
      </dsp:txBody>
      <dsp:txXfrm>
        <a:off x="407831" y="2174627"/>
        <a:ext cx="5055042" cy="6126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7E7B2-ADAC-4110-8407-E652EDF89379}">
      <dsp:nvSpPr>
        <dsp:cNvPr id="0" name=""/>
        <dsp:cNvSpPr/>
      </dsp:nvSpPr>
      <dsp:spPr>
        <a:xfrm>
          <a:off x="478800" y="71377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B3C70-66A5-414D-B6E1-186B1FDCFAD0}">
      <dsp:nvSpPr>
        <dsp:cNvPr id="0" name=""/>
        <dsp:cNvSpPr/>
      </dsp:nvSpPr>
      <dsp:spPr>
        <a:xfrm>
          <a:off x="712800" y="94777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DC8C0-97E4-48F9-ABCD-011E5EFA6A8D}">
      <dsp:nvSpPr>
        <dsp:cNvPr id="0" name=""/>
        <dsp:cNvSpPr/>
      </dsp:nvSpPr>
      <dsp:spPr>
        <a:xfrm>
          <a:off x="127800" y="2153772"/>
          <a:ext cx="18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More Efficient Feature Selection </a:t>
          </a:r>
        </a:p>
      </dsp:txBody>
      <dsp:txXfrm>
        <a:off x="127800" y="2153772"/>
        <a:ext cx="1800000" cy="1485000"/>
      </dsp:txXfrm>
    </dsp:sp>
    <dsp:sp modelId="{F872F0FE-C092-43EB-B67E-51597C3C98DF}">
      <dsp:nvSpPr>
        <dsp:cNvPr id="0" name=""/>
        <dsp:cNvSpPr/>
      </dsp:nvSpPr>
      <dsp:spPr>
        <a:xfrm>
          <a:off x="2593800" y="71377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8E053-526B-47FA-A9EE-368504D1CECC}">
      <dsp:nvSpPr>
        <dsp:cNvPr id="0" name=""/>
        <dsp:cNvSpPr/>
      </dsp:nvSpPr>
      <dsp:spPr>
        <a:xfrm>
          <a:off x="2827800" y="94777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4CEA4-5B54-40C0-B406-3DDCBCA905A5}">
      <dsp:nvSpPr>
        <dsp:cNvPr id="0" name=""/>
        <dsp:cNvSpPr/>
      </dsp:nvSpPr>
      <dsp:spPr>
        <a:xfrm>
          <a:off x="2242800" y="2153772"/>
          <a:ext cx="18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Collecting And Working With More Samples From OASIS-3 Dataset</a:t>
          </a:r>
        </a:p>
      </dsp:txBody>
      <dsp:txXfrm>
        <a:off x="2242800" y="2153772"/>
        <a:ext cx="1800000" cy="1485000"/>
      </dsp:txXfrm>
    </dsp:sp>
    <dsp:sp modelId="{F2EA4E2F-3436-428E-8948-41820CE888D2}">
      <dsp:nvSpPr>
        <dsp:cNvPr id="0" name=""/>
        <dsp:cNvSpPr/>
      </dsp:nvSpPr>
      <dsp:spPr>
        <a:xfrm>
          <a:off x="4708800" y="71377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302C04-1D53-4DE4-A5F3-40287371DEDB}">
      <dsp:nvSpPr>
        <dsp:cNvPr id="0" name=""/>
        <dsp:cNvSpPr/>
      </dsp:nvSpPr>
      <dsp:spPr>
        <a:xfrm>
          <a:off x="4942800" y="94777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99FF7-4F62-4C11-8B85-421823626952}">
      <dsp:nvSpPr>
        <dsp:cNvPr id="0" name=""/>
        <dsp:cNvSpPr/>
      </dsp:nvSpPr>
      <dsp:spPr>
        <a:xfrm>
          <a:off x="4357800" y="2153772"/>
          <a:ext cx="18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Synthesis Directly From MR Images</a:t>
          </a:r>
        </a:p>
      </dsp:txBody>
      <dsp:txXfrm>
        <a:off x="4357800" y="2153772"/>
        <a:ext cx="1800000" cy="1485000"/>
      </dsp:txXfrm>
    </dsp:sp>
    <dsp:sp modelId="{332A19C5-E1CC-4EFF-8457-A66D040445BB}">
      <dsp:nvSpPr>
        <dsp:cNvPr id="0" name=""/>
        <dsp:cNvSpPr/>
      </dsp:nvSpPr>
      <dsp:spPr>
        <a:xfrm>
          <a:off x="6823800" y="71377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CB6AA-3F34-404D-86F9-203184E9409B}">
      <dsp:nvSpPr>
        <dsp:cNvPr id="0" name=""/>
        <dsp:cNvSpPr/>
      </dsp:nvSpPr>
      <dsp:spPr>
        <a:xfrm>
          <a:off x="7057800" y="94777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C21B9-376D-4285-9D5C-27C6EF89809D}">
      <dsp:nvSpPr>
        <dsp:cNvPr id="0" name=""/>
        <dsp:cNvSpPr/>
      </dsp:nvSpPr>
      <dsp:spPr>
        <a:xfrm>
          <a:off x="6472800" y="2153772"/>
          <a:ext cx="18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Using A Complex Activation Function </a:t>
          </a:r>
        </a:p>
      </dsp:txBody>
      <dsp:txXfrm>
        <a:off x="6472800" y="2153772"/>
        <a:ext cx="1800000" cy="1485000"/>
      </dsp:txXfrm>
    </dsp:sp>
    <dsp:sp modelId="{A34699B1-DBCC-4070-B917-FEA08340482B}">
      <dsp:nvSpPr>
        <dsp:cNvPr id="0" name=""/>
        <dsp:cNvSpPr/>
      </dsp:nvSpPr>
      <dsp:spPr>
        <a:xfrm>
          <a:off x="8938800" y="713771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12CAF-3E6B-4188-AA93-165D3DFD55AB}">
      <dsp:nvSpPr>
        <dsp:cNvPr id="0" name=""/>
        <dsp:cNvSpPr/>
      </dsp:nvSpPr>
      <dsp:spPr>
        <a:xfrm>
          <a:off x="9172800" y="94777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C6F4F-F3F7-4305-AEAE-00184208DDAF}">
      <dsp:nvSpPr>
        <dsp:cNvPr id="0" name=""/>
        <dsp:cNvSpPr/>
      </dsp:nvSpPr>
      <dsp:spPr>
        <a:xfrm>
          <a:off x="8587800" y="2153772"/>
          <a:ext cx="1800000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Implement On Random Forest/SVM And Model Comparisons </a:t>
          </a:r>
        </a:p>
      </dsp:txBody>
      <dsp:txXfrm>
        <a:off x="8587800" y="2153772"/>
        <a:ext cx="1800000" cy="14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36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12/7/2020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polynomial-features-transforms-for-machine-learning/" TargetMode="External"/><Relationship Id="rId2" Type="http://schemas.openxmlformats.org/officeDocument/2006/relationships/hyperlink" Target="https://www.kaggle.com/ruslankl/dementia-prediction-w-tree-based-models?select=oasis_longitudinal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lz.org/alzheimers-dementia/facts-figure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3130041"/>
            <a:ext cx="4036334" cy="2387600"/>
          </a:xfrm>
        </p:spPr>
        <p:txBody>
          <a:bodyPr lIns="0" tIns="0" rIns="0" bIns="0" anchor="t">
            <a:normAutofit/>
          </a:bodyPr>
          <a:lstStyle/>
          <a:p>
            <a:pPr algn="l"/>
            <a:br>
              <a:rPr lang="en-US" sz="3000" dirty="0"/>
            </a:br>
            <a:r>
              <a:rPr lang="en-US" sz="3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For Incidence of Alzheimer’s disease using neural networks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03586-60D5-4B08-890A-A78CC1B9C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2" r="10728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9840-D10B-49CE-ABB1-9D5B6D5C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87BB-2971-4DCB-BBD9-295986C8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230" y="1827152"/>
            <a:ext cx="4530898" cy="3639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found parameters: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= 0.2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Max_Iters : 500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of Polynomial: 2</a:t>
            </a:r>
          </a:p>
          <a:p>
            <a:pPr marL="0" indent="0">
              <a:buNone/>
              <a:defRPr>
                <a:solidFill>
                  <a:srgbClr val="CBCBCB"/>
                </a:solidFill>
              </a:defRPr>
            </a:pPr>
            <a:endParaRPr lang="en-US" sz="17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BAABB2-0B20-400F-B24D-C549AB4F4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4878108"/>
              </p:ext>
            </p:extLst>
          </p:nvPr>
        </p:nvGraphicFramePr>
        <p:xfrm>
          <a:off x="4633157" y="2599509"/>
          <a:ext cx="7316186" cy="311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90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0D570-7090-424B-9167-EC1641A2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A810D0A-5407-4664-8047-00F961A72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8897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04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22631-B1AE-4B57-AA22-DA2A7755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D816C-7439-46B5-93BD-B3FD0BA42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150" y="1239927"/>
            <a:ext cx="6194597" cy="468058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https://www.kaggle.com/ruslankl/dementia-prediction-w-tree-based-models?select=oasis_longitudinal.csv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https://machinelearningmastery.com/polynomial-features-transforms-for-machine-learning/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https://www.alz.org/alzheimers-dementia/facts-figures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618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900" y="1188637"/>
            <a:ext cx="3152097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232" y="623275"/>
            <a:ext cx="6896595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89268" y="1265230"/>
            <a:ext cx="4049760" cy="4310916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5FA5C-183D-468C-A6DE-F664F1CB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Overview:</a:t>
            </a:r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40BAFC-D9F0-4AEA-A45A-4B964B12E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Alzheimer’s disease</a:t>
            </a: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Used </a:t>
            </a: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Pre-Processing </a:t>
            </a: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Strategy/Architecture </a:t>
            </a: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</a:t>
            </a: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 &amp; Improvements </a:t>
            </a: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 </a:t>
            </a: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F8B5311-C9BB-4F82-B4FB-92068057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2" r="25122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1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C9840-D10B-49CE-ABB1-9D5B6D5C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Alzheimer’s Disease? </a:t>
            </a:r>
          </a:p>
        </p:txBody>
      </p:sp>
      <p:sp>
        <p:nvSpPr>
          <p:cNvPr id="41" name="Rectangle 3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87BB-2971-4DCB-BBD9-295986C89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CBCBCB"/>
                </a:solidFill>
              </a:defRPr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Alzheimer's Association, Alzheimer's disease(AD) is a type of dementia that affects memory, thinking and behavior.</a:t>
            </a:r>
          </a:p>
          <a:p>
            <a:pPr>
              <a:defRPr>
                <a:solidFill>
                  <a:srgbClr val="CBCBCB"/>
                </a:solidFill>
              </a:defRPr>
            </a:pP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Dementia is a general term for memory loss and other cognitive abilities serious enough to interfere with daily life.</a:t>
            </a:r>
          </a:p>
          <a:p>
            <a:pPr>
              <a:defRPr>
                <a:solidFill>
                  <a:srgbClr val="CBCBCB"/>
                </a:solidFill>
              </a:defRPr>
            </a:pPr>
            <a:r>
              <a:rPr lang="en-US" sz="17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Symptoms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Difficulty remembering newly learned information, confusion, memory loss cognitive disabilities.</a:t>
            </a:r>
          </a:p>
          <a:p>
            <a:pPr>
              <a:defRPr>
                <a:solidFill>
                  <a:srgbClr val="CBCBCB"/>
                </a:solidFill>
              </a:defRPr>
            </a:pPr>
            <a:r>
              <a:rPr lang="en-US" sz="17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Unknown(Greatest known risk factor is age)</a:t>
            </a:r>
          </a:p>
          <a:p>
            <a:pPr>
              <a:defRPr>
                <a:solidFill>
                  <a:srgbClr val="CBCBCB"/>
                </a:solidFill>
              </a:defRPr>
            </a:pPr>
            <a:r>
              <a:rPr lang="en-US" sz="1700" b="1" i="1" u="sng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Cure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Unknown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27" name="Picture 2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00425D-3C07-496C-A5F4-10FE172F0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8" r="3302" b="2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43" name="Rectangle 3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0E64-C48C-4321-B0E1-878B63816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Used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6E026-D1C5-4506-A472-FB487FC1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482851"/>
            <a:ext cx="5278066" cy="3827239"/>
          </a:xfrm>
        </p:spPr>
        <p:txBody>
          <a:bodyPr anchor="ctr">
            <a:normAutofit/>
          </a:bodyPr>
          <a:lstStyle/>
          <a:p>
            <a:pPr>
              <a:defRPr>
                <a:solidFill>
                  <a:srgbClr val="CBCBCB"/>
                </a:solidFill>
              </a:defRPr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MRI and Alzheimer's by OASIS group.</a:t>
            </a:r>
          </a:p>
          <a:p>
            <a:pPr marL="0" indent="0">
              <a:buNone/>
              <a:defRPr>
                <a:solidFill>
                  <a:srgbClr val="CBCBCB"/>
                </a:solidFill>
              </a:defRPr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>
                <a:solidFill>
                  <a:srgbClr val="CBCBCB"/>
                </a:solidFill>
              </a:defRPr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Access Series of Imaging Studies (OASIS) aims to provide MRI datasets of the brain freely accessible to the scientific community.</a:t>
            </a:r>
          </a:p>
          <a:p>
            <a:pPr marL="0" indent="0">
              <a:buNone/>
              <a:defRPr>
                <a:solidFill>
                  <a:srgbClr val="CBCBCB"/>
                </a:solidFill>
              </a:defRPr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>
                <a:solidFill>
                  <a:srgbClr val="CBCBCB"/>
                </a:solidFill>
              </a:defRPr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2 raw datasets:</a:t>
            </a:r>
          </a:p>
          <a:p>
            <a:pPr lvl="1">
              <a:defRPr>
                <a:solidFill>
                  <a:srgbClr val="CBCBCB"/>
                </a:solidFill>
              </a:defRPr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oasis cross-sectional (434 data samples)</a:t>
            </a:r>
          </a:p>
          <a:p>
            <a:pPr lvl="1">
              <a:defRPr>
                <a:solidFill>
                  <a:srgbClr val="CBCBCB"/>
                </a:solidFill>
              </a:defRPr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oasis longitudinal (373 data samples)</a:t>
            </a:r>
          </a:p>
          <a:p>
            <a:pPr marL="457200" lvl="1" indent="0">
              <a:buNone/>
              <a:defRPr>
                <a:solidFill>
                  <a:srgbClr val="CBCBCB"/>
                </a:solidFill>
              </a:defRP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G_0058.png" descr="IMG_0058.png">
            <a:extLst>
              <a:ext uri="{FF2B5EF4-FFF2-40B4-BE49-F238E27FC236}">
                <a16:creationId xmlns:a16="http://schemas.microsoft.com/office/drawing/2014/main" id="{CB2D8804-95A9-46FA-B8A8-625DECC9E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2" b="-1"/>
          <a:stretch/>
        </p:blipFill>
        <p:spPr>
          <a:xfrm>
            <a:off x="6995295" y="559862"/>
            <a:ext cx="4397433" cy="251875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G_0050.jpeg" descr="IMG_0050.jpeg">
            <a:extLst>
              <a:ext uri="{FF2B5EF4-FFF2-40B4-BE49-F238E27FC236}">
                <a16:creationId xmlns:a16="http://schemas.microsoft.com/office/drawing/2014/main" id="{2AA6C694-6043-41ED-A2F8-7D2A07AAB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37" r="1" b="18966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46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3D3ACD-BE04-4190-BFA5-2D124183C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86" y="-564969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FDB8C-F507-4424-AE88-4715CC30E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9722" y="1689571"/>
            <a:ext cx="5837750" cy="3779073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(15 features reduced to 8 features)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M/F</a:t>
            </a:r>
            <a:r>
              <a:rPr lang="en-US" sz="1400" dirty="0"/>
              <a:t> 		       </a:t>
            </a:r>
            <a:r>
              <a:rPr lang="en-US" sz="17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Value: Clinical Dementia Rating </a:t>
            </a:r>
            <a:r>
              <a:rPr lang="en-US" sz="1400" dirty="0"/>
              <a:t>	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Educ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MMSE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eTIV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nWBV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ASF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231DFC-75DE-4B19-B0D1-98FA0233C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426903"/>
              </p:ext>
            </p:extLst>
          </p:nvPr>
        </p:nvGraphicFramePr>
        <p:xfrm>
          <a:off x="535110" y="1220859"/>
          <a:ext cx="4235517" cy="4167570"/>
        </p:xfrm>
        <a:graphic>
          <a:graphicData uri="http://schemas.openxmlformats.org/drawingml/2006/table">
            <a:tbl>
              <a:tblPr/>
              <a:tblGrid>
                <a:gridCol w="1359170">
                  <a:extLst>
                    <a:ext uri="{9D8B030D-6E8A-4147-A177-3AD203B41FA5}">
                      <a16:colId xmlns:a16="http://schemas.microsoft.com/office/drawing/2014/main" val="2018108258"/>
                    </a:ext>
                  </a:extLst>
                </a:gridCol>
                <a:gridCol w="2876347">
                  <a:extLst>
                    <a:ext uri="{9D8B030D-6E8A-4147-A177-3AD203B41FA5}">
                      <a16:colId xmlns:a16="http://schemas.microsoft.com/office/drawing/2014/main" val="186312106"/>
                    </a:ext>
                  </a:extLst>
                </a:gridCol>
              </a:tblGrid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</a:rPr>
                        <a:t>Variable Name: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>
                          <a:effectLst/>
                        </a:rPr>
                        <a:t>Variable Description: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925931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ID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Identification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368922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  <a:highlight>
                            <a:srgbClr val="FFFF00"/>
                          </a:highlight>
                        </a:rPr>
                        <a:t>M/F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Gender (M if Male, F if Female)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907180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Hand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Handedness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224444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  <a:highlight>
                            <a:srgbClr val="FFFF00"/>
                          </a:highlight>
                        </a:rPr>
                        <a:t>Age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</a:rPr>
                        <a:t>Age in years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134903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  <a:highlight>
                            <a:srgbClr val="FFFF00"/>
                          </a:highlight>
                        </a:rPr>
                        <a:t>EDUC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Years of education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17922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  <a:highlight>
                            <a:srgbClr val="FFFF00"/>
                          </a:highlight>
                        </a:rPr>
                        <a:t>SES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Socioeconomic Status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952849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  <a:highlight>
                            <a:srgbClr val="FFFF00"/>
                          </a:highlight>
                        </a:rPr>
                        <a:t>MMSE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Mini Mental State Examination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508059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  <a:highlight>
                            <a:srgbClr val="00FFFF"/>
                          </a:highlight>
                        </a:rPr>
                        <a:t>CDR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Clinical Dementia Rating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77682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  <a:highlight>
                            <a:srgbClr val="FFFF00"/>
                          </a:highlight>
                        </a:rPr>
                        <a:t>eTIV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</a:rPr>
                        <a:t>Estimated Total Intracranial Volume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43295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  <a:highlight>
                            <a:srgbClr val="FFFF00"/>
                          </a:highlight>
                        </a:rPr>
                        <a:t>nWBV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Normalize Whole Brain Volume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234377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  <a:highlight>
                            <a:srgbClr val="FFFF00"/>
                          </a:highlight>
                        </a:rPr>
                        <a:t>ASF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Atlas Scaling Factor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366696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Delay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Delay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04800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Visit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Number of visits to the doctor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875592"/>
                  </a:ext>
                </a:extLst>
              </a:tr>
              <a:tr h="27783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  <a:highlight>
                            <a:srgbClr val="00FF00"/>
                          </a:highlight>
                        </a:rPr>
                        <a:t>Group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>
                          <a:effectLst/>
                        </a:rPr>
                        <a:t>the state of the patient</a:t>
                      </a:r>
                    </a:p>
                  </a:txBody>
                  <a:tcPr marL="43985" marR="43985" marT="21993" marB="219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69937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7F4242-E1F0-4DA1-B8A7-EA6AB0D8F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823915"/>
              </p:ext>
            </p:extLst>
          </p:nvPr>
        </p:nvGraphicFramePr>
        <p:xfrm>
          <a:off x="7158592" y="2762979"/>
          <a:ext cx="4498298" cy="224166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9149">
                  <a:extLst>
                    <a:ext uri="{9D8B030D-6E8A-4147-A177-3AD203B41FA5}">
                      <a16:colId xmlns:a16="http://schemas.microsoft.com/office/drawing/2014/main" val="1982957238"/>
                    </a:ext>
                  </a:extLst>
                </a:gridCol>
                <a:gridCol w="2249149">
                  <a:extLst>
                    <a:ext uri="{9D8B030D-6E8A-4147-A177-3AD203B41FA5}">
                      <a16:colId xmlns:a16="http://schemas.microsoft.com/office/drawing/2014/main" val="2675338833"/>
                    </a:ext>
                  </a:extLst>
                </a:gridCol>
              </a:tblGrid>
              <a:tr h="675718">
                <a:tc>
                  <a:txBody>
                    <a:bodyPr/>
                    <a:lstStyle/>
                    <a:p>
                      <a:r>
                        <a:rPr lang="en-US" dirty="0"/>
                        <a:t>CDR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Clinical Judgement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36282"/>
                  </a:ext>
                </a:extLst>
              </a:tr>
              <a:tr h="391487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3977"/>
                  </a:ext>
                </a:extLst>
              </a:tr>
              <a:tr h="391487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mild Dementia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657224"/>
                  </a:ext>
                </a:extLst>
              </a:tr>
              <a:tr h="39148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Mild Dementia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79888"/>
                  </a:ext>
                </a:extLst>
              </a:tr>
              <a:tr h="39148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 Dementia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045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015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0920-213B-4625-93D0-FED3831B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 (contd.)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E02FB-D2CC-48D3-8061-D65785B7F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Imputing Missing Values 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 (String to Int)</a:t>
            </a:r>
          </a:p>
          <a:p>
            <a:pPr lvl="1"/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Gender (M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F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7D3A86-516F-4D0C-A128-34468CE736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578371"/>
              </p:ext>
            </p:extLst>
          </p:nvPr>
        </p:nvGraphicFramePr>
        <p:xfrm>
          <a:off x="1596995" y="2263975"/>
          <a:ext cx="6304132" cy="2974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D8416B1-61D9-45A6-B3E5-8F7E69726F4A}"/>
              </a:ext>
            </a:extLst>
          </p:cNvPr>
          <p:cNvSpPr txBox="1"/>
          <p:nvPr/>
        </p:nvSpPr>
        <p:spPr>
          <a:xfrm>
            <a:off x="1596995" y="2616133"/>
            <a:ext cx="1110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675F96-FA61-4FF7-8B27-B7258961A5F3}"/>
              </a:ext>
            </a:extLst>
          </p:cNvPr>
          <p:cNvSpPr txBox="1"/>
          <p:nvPr/>
        </p:nvSpPr>
        <p:spPr>
          <a:xfrm>
            <a:off x="1897356" y="3520254"/>
            <a:ext cx="95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57DED-02D4-473C-B9FA-60C6E991A4F6}"/>
              </a:ext>
            </a:extLst>
          </p:cNvPr>
          <p:cNvSpPr txBox="1"/>
          <p:nvPr/>
        </p:nvSpPr>
        <p:spPr>
          <a:xfrm>
            <a:off x="1463831" y="4420269"/>
            <a:ext cx="1385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MMSE</a:t>
            </a:r>
          </a:p>
        </p:txBody>
      </p:sp>
    </p:spTree>
    <p:extLst>
      <p:ext uri="{BB962C8B-B14F-4D97-AF65-F5344CB8AC3E}">
        <p14:creationId xmlns:p14="http://schemas.microsoft.com/office/powerpoint/2010/main" val="2070527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4C74C1C-EF2E-40CF-A712-656E694E6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D4C6D6-E337-4B3D-B40F-56FEA9FB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Architecture </a:t>
            </a:r>
            <a:endParaRPr lang="en-US" sz="4800" dirty="0">
              <a:solidFill>
                <a:srgbClr val="00206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0ACD-0758-4A5E-A52F-EBA66570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262" y="2620641"/>
            <a:ext cx="5837750" cy="302370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input nodes (1 node for every chosen feature)</a:t>
            </a:r>
          </a:p>
          <a:p>
            <a:pPr marL="0" indent="0">
              <a:buNone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hidden nodes (Best out of 8,10,12,15 &amp; 20)</a:t>
            </a:r>
          </a:p>
          <a:p>
            <a:pPr marL="0" indent="0">
              <a:buNone/>
            </a:pPr>
            <a:endParaRPr lang="en-US" sz="2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output nodes (Each CDR value as 0,0.5,1,2)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BD63DF4-0605-4363-B3ED-7311F1C19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371147"/>
              </p:ext>
            </p:extLst>
          </p:nvPr>
        </p:nvGraphicFramePr>
        <p:xfrm>
          <a:off x="535110" y="1669306"/>
          <a:ext cx="4235517" cy="36220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84307">
                  <a:extLst>
                    <a:ext uri="{9D8B030D-6E8A-4147-A177-3AD203B41FA5}">
                      <a16:colId xmlns:a16="http://schemas.microsoft.com/office/drawing/2014/main" val="771850341"/>
                    </a:ext>
                  </a:extLst>
                </a:gridCol>
                <a:gridCol w="2551210">
                  <a:extLst>
                    <a:ext uri="{9D8B030D-6E8A-4147-A177-3AD203B41FA5}">
                      <a16:colId xmlns:a16="http://schemas.microsoft.com/office/drawing/2014/main" val="1038963590"/>
                    </a:ext>
                  </a:extLst>
                </a:gridCol>
              </a:tblGrid>
              <a:tr h="968118">
                <a:tc>
                  <a:txBody>
                    <a:bodyPr/>
                    <a:lstStyle/>
                    <a:p>
                      <a:r>
                        <a:rPr lang="en-US" sz="26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CDR Value </a:t>
                      </a:r>
                    </a:p>
                  </a:txBody>
                  <a:tcPr marL="130827" marR="130827" marT="65413" marB="65413"/>
                </a:tc>
                <a:tc>
                  <a:txBody>
                    <a:bodyPr/>
                    <a:lstStyle/>
                    <a:p>
                      <a:r>
                        <a:rPr lang="en-US" sz="2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Equivalent Representatives (Octave)</a:t>
                      </a:r>
                    </a:p>
                  </a:txBody>
                  <a:tcPr marL="130827" marR="130827" marT="65413" marB="65413"/>
                </a:tc>
                <a:extLst>
                  <a:ext uri="{0D108BD9-81ED-4DB2-BD59-A6C34878D82A}">
                    <a16:rowId xmlns:a16="http://schemas.microsoft.com/office/drawing/2014/main" val="1582678984"/>
                  </a:ext>
                </a:extLst>
              </a:tr>
              <a:tr h="575638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0827" marR="130827" marT="65413" marB="654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0827" marR="130827" marT="65413" marB="65413"/>
                </a:tc>
                <a:extLst>
                  <a:ext uri="{0D108BD9-81ED-4DB2-BD59-A6C34878D82A}">
                    <a16:rowId xmlns:a16="http://schemas.microsoft.com/office/drawing/2014/main" val="1461475090"/>
                  </a:ext>
                </a:extLst>
              </a:tr>
              <a:tr h="575638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0827" marR="130827" marT="65413" marB="654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0827" marR="130827" marT="65413" marB="65413"/>
                </a:tc>
                <a:extLst>
                  <a:ext uri="{0D108BD9-81ED-4DB2-BD59-A6C34878D82A}">
                    <a16:rowId xmlns:a16="http://schemas.microsoft.com/office/drawing/2014/main" val="1295558479"/>
                  </a:ext>
                </a:extLst>
              </a:tr>
              <a:tr h="575638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30827" marR="130827" marT="65413" marB="654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0827" marR="130827" marT="65413" marB="65413"/>
                </a:tc>
                <a:extLst>
                  <a:ext uri="{0D108BD9-81ED-4DB2-BD59-A6C34878D82A}">
                    <a16:rowId xmlns:a16="http://schemas.microsoft.com/office/drawing/2014/main" val="2944763746"/>
                  </a:ext>
                </a:extLst>
              </a:tr>
              <a:tr h="575638"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130827" marR="130827" marT="65413" marB="654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0827" marR="130827" marT="65413" marB="65413"/>
                </a:tc>
                <a:extLst>
                  <a:ext uri="{0D108BD9-81ED-4DB2-BD59-A6C34878D82A}">
                    <a16:rowId xmlns:a16="http://schemas.microsoft.com/office/drawing/2014/main" val="3001427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06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4903-7EDF-4F78-A6D1-D57C3A46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6310A-DDC4-4511-B735-026778F4B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2184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found parameters: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Lambda = 0.5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Max_Iters : 500</a:t>
            </a:r>
          </a:p>
          <a:p>
            <a:pPr marL="0" indent="0">
              <a:buNone/>
            </a:pP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C065FE0-32FD-42E8-A371-614CB105C4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2681870"/>
              </p:ext>
            </p:extLst>
          </p:nvPr>
        </p:nvGraphicFramePr>
        <p:xfrm>
          <a:off x="429827" y="3285313"/>
          <a:ext cx="6574653" cy="2760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picture containing polygon&#10;&#10;Description automatically generated">
            <a:extLst>
              <a:ext uri="{FF2B5EF4-FFF2-40B4-BE49-F238E27FC236}">
                <a16:creationId xmlns:a16="http://schemas.microsoft.com/office/drawing/2014/main" id="{698763AF-FC16-42E1-A991-A24738B85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872" y="714228"/>
            <a:ext cx="4288653" cy="27147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1EAF0A-5CFF-48E4-9CA6-5EAD685516BD}"/>
              </a:ext>
            </a:extLst>
          </p:cNvPr>
          <p:cNvSpPr/>
          <p:nvPr/>
        </p:nvSpPr>
        <p:spPr>
          <a:xfrm>
            <a:off x="7412853" y="4211607"/>
            <a:ext cx="3361277" cy="1487858"/>
          </a:xfrm>
          <a:prstGeom prst="rect">
            <a:avLst/>
          </a:prstGeom>
        </p:spPr>
        <p:txBody>
          <a:bodyPr>
            <a:prstTxWarp prst="textDeflateInflate">
              <a:avLst>
                <a:gd name="adj" fmla="val 70800"/>
              </a:avLst>
            </a:prstTxWarp>
          </a:bodyPr>
          <a:lstStyle/>
          <a:p>
            <a:pPr lvl="0"/>
            <a:r>
              <a:rPr lang="en-US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bias</a:t>
            </a:r>
          </a:p>
        </p:txBody>
      </p:sp>
      <p:pic>
        <p:nvPicPr>
          <p:cNvPr id="14" name="Graphic 13" descr="Thumbs Down with solid fill">
            <a:extLst>
              <a:ext uri="{FF2B5EF4-FFF2-40B4-BE49-F238E27FC236}">
                <a16:creationId xmlns:a16="http://schemas.microsoft.com/office/drawing/2014/main" id="{230DA619-02D7-48DB-95D6-DB8295063A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7136" y="5149048"/>
            <a:ext cx="731870" cy="73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8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96761" y="506027"/>
            <a:ext cx="300595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Drawbacks and Improvements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410714" y="443883"/>
            <a:ext cx="2976361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1CAF08-13B9-48BA-A271-8CE5B568A664}"/>
              </a:ext>
            </a:extLst>
          </p:cNvPr>
          <p:cNvSpPr/>
          <p:nvPr/>
        </p:nvSpPr>
        <p:spPr>
          <a:xfrm>
            <a:off x="1230086" y="1347561"/>
            <a:ext cx="4967514" cy="6647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entury Gothic"/>
              </a:rPr>
              <a:t>Drawbacks	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1B1E083-D07C-4934-9782-F7CCA3539ACF}"/>
              </a:ext>
            </a:extLst>
          </p:cNvPr>
          <p:cNvSpPr/>
          <p:nvPr/>
        </p:nvSpPr>
        <p:spPr>
          <a:xfrm>
            <a:off x="6313716" y="1347561"/>
            <a:ext cx="4967514" cy="6647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white"/>
                </a:solidFill>
                <a:latin typeface="Century Gothic"/>
              </a:rPr>
              <a:t>Improvements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1A2EAE-EBE4-4CB7-9D0A-105837E80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55658" y="1347561"/>
            <a:ext cx="0" cy="483552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1454854" y="2309562"/>
            <a:ext cx="4641141" cy="54476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no. of examples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 no. of features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 many missing values (hence, more approximations that in turn led to generalization of the model)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network architecture (Just 1 hidden layer with 14 nodes)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Activation Function (Sigmoid)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42CE6B-862D-4B18-B10B-3436A7D24058}"/>
              </a:ext>
            </a:extLst>
          </p:cNvPr>
          <p:cNvSpPr/>
          <p:nvPr/>
        </p:nvSpPr>
        <p:spPr>
          <a:xfrm>
            <a:off x="6574276" y="2250828"/>
            <a:ext cx="4162870" cy="443198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Decreased Lambda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polynomial features (degree=2 &amp; 3) [Total features increased from 8 to 15]</a:t>
            </a:r>
          </a:p>
          <a:p>
            <a:pPr marL="742950" lvl="1" indent="-285750">
              <a:spcBef>
                <a:spcPts val="1200"/>
              </a:spcBef>
              <a:buClr>
                <a:srgbClr val="585858"/>
              </a:buClr>
              <a:buFont typeface="Wingdings" panose="05000000000000000000" pitchFamily="2" charset="2"/>
              <a:buChar char="§"/>
              <a:defRPr/>
            </a:pPr>
            <a:r>
              <a:rPr lang="en-US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Age_squared</a:t>
            </a: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MMSE_squared</a:t>
            </a: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SSE_squared</a:t>
            </a: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eTIV</a:t>
            </a:r>
            <a:r>
              <a:rPr lang="en-US" sz="1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ASF, Age * SES, Age * MMSE, Age * EDUC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network architecture (15 input nodes, 14 hidden layer1 nodes, 10 hidden layer2 nodes, 4 output nodes)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85858"/>
              </a:buClr>
              <a:buSzTx/>
              <a:tabLst/>
              <a:defRPr/>
            </a:pPr>
            <a:endParaRPr lang="en-US" sz="1400" dirty="0">
              <a:solidFill>
                <a:srgbClr val="000000">
                  <a:lumMod val="75000"/>
                  <a:lumOff val="25000"/>
                </a:srgbClr>
              </a:solidFill>
              <a:latin typeface="Segoe UI Light"/>
              <a:cs typeface="Segoe UI" panose="020B0502040204020203" pitchFamily="34" charset="0"/>
            </a:endParaRPr>
          </a:p>
        </p:txBody>
      </p:sp>
      <p:pic>
        <p:nvPicPr>
          <p:cNvPr id="13" name="Graphic 12" descr="Bar graph with downward trend with solid fill">
            <a:extLst>
              <a:ext uri="{FF2B5EF4-FFF2-40B4-BE49-F238E27FC236}">
                <a16:creationId xmlns:a16="http://schemas.microsoft.com/office/drawing/2014/main" id="{A79A1BA8-827D-43FC-BB8E-97C454A5A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3594" y="1378428"/>
            <a:ext cx="556982" cy="556982"/>
          </a:xfrm>
          <a:prstGeom prst="rect">
            <a:avLst/>
          </a:prstGeom>
        </p:spPr>
      </p:pic>
      <p:pic>
        <p:nvPicPr>
          <p:cNvPr id="16" name="Graphic 15" descr="Continuous Improvement with solid fill">
            <a:extLst>
              <a:ext uri="{FF2B5EF4-FFF2-40B4-BE49-F238E27FC236}">
                <a16:creationId xmlns:a16="http://schemas.microsoft.com/office/drawing/2014/main" id="{529F3DAB-E750-418F-B9B8-593DACC84E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8084" y="1347561"/>
            <a:ext cx="616855" cy="6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50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657</Words>
  <Application>Microsoft Office PowerPoint</Application>
  <PresentationFormat>Widescreen</PresentationFormat>
  <Paragraphs>158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Segoe UI Light</vt:lpstr>
      <vt:lpstr>Times New Roman</vt:lpstr>
      <vt:lpstr>Wingdings</vt:lpstr>
      <vt:lpstr>Office Theme</vt:lpstr>
      <vt:lpstr> Prediction For Incidence of Alzheimer’s disease using neural networks </vt:lpstr>
      <vt:lpstr>Overview:</vt:lpstr>
      <vt:lpstr>What is Alzheimer’s Disease? </vt:lpstr>
      <vt:lpstr>Dataset Used</vt:lpstr>
      <vt:lpstr>Data Pre-processing</vt:lpstr>
      <vt:lpstr>Data Pre-processing (contd.)</vt:lpstr>
      <vt:lpstr>Neural Network Architecture </vt:lpstr>
      <vt:lpstr>Model Evaluation</vt:lpstr>
      <vt:lpstr>Project analysis slide 8</vt:lpstr>
      <vt:lpstr>Results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Prediction For Incidence of Alzheimer’s disease using neural networks </dc:title>
  <dc:creator>Rashmi Badadale</dc:creator>
  <cp:lastModifiedBy>Rashmi Badadale</cp:lastModifiedBy>
  <cp:revision>10</cp:revision>
  <dcterms:created xsi:type="dcterms:W3CDTF">2020-12-07T18:26:12Z</dcterms:created>
  <dcterms:modified xsi:type="dcterms:W3CDTF">2020-12-08T06:31:15Z</dcterms:modified>
</cp:coreProperties>
</file>